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2" r:id="rId1"/>
    <p:sldMasterId id="2147483830" r:id="rId2"/>
    <p:sldMasterId id="2147483790" r:id="rId3"/>
    <p:sldMasterId id="2147483821" r:id="rId4"/>
    <p:sldMasterId id="2147483809" r:id="rId5"/>
    <p:sldMasterId id="2147483825" r:id="rId6"/>
  </p:sldMasterIdLst>
  <p:notesMasterIdLst>
    <p:notesMasterId r:id="rId38"/>
  </p:notesMasterIdLst>
  <p:handoutMasterIdLst>
    <p:handoutMasterId r:id="rId39"/>
  </p:handoutMasterIdLst>
  <p:sldIdLst>
    <p:sldId id="256" r:id="rId7"/>
    <p:sldId id="270" r:id="rId8"/>
    <p:sldId id="272" r:id="rId9"/>
    <p:sldId id="273" r:id="rId10"/>
    <p:sldId id="274" r:id="rId11"/>
    <p:sldId id="275" r:id="rId12"/>
    <p:sldId id="276" r:id="rId13"/>
    <p:sldId id="271" r:id="rId14"/>
    <p:sldId id="277" r:id="rId15"/>
    <p:sldId id="278" r:id="rId16"/>
    <p:sldId id="286" r:id="rId17"/>
    <p:sldId id="288" r:id="rId18"/>
    <p:sldId id="287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79" r:id="rId28"/>
    <p:sldId id="280" r:id="rId29"/>
    <p:sldId id="281" r:id="rId30"/>
    <p:sldId id="299" r:id="rId31"/>
    <p:sldId id="300" r:id="rId32"/>
    <p:sldId id="297" r:id="rId33"/>
    <p:sldId id="282" r:id="rId34"/>
    <p:sldId id="301" r:id="rId35"/>
    <p:sldId id="298" r:id="rId36"/>
    <p:sldId id="283" r:id="rId37"/>
  </p:sldIdLst>
  <p:sldSz cx="12192000" cy="6858000"/>
  <p:notesSz cx="6858000" cy="9144000"/>
  <p:embeddedFontLst>
    <p:embeddedFont>
      <p:font typeface="Yoon 윤고딕 530_TT" panose="020B0600000101010101" charset="-127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SpoqaHanSans-Regular" panose="020B0600000101010101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Yoon 윤고딕 540_TT" panose="020B0600000101010101" charset="-127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E41A00"/>
    <a:srgbClr val="FE431E"/>
    <a:srgbClr val="87818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inimized">
    <p:restoredLeft sz="3432" autoAdjust="0"/>
    <p:restoredTop sz="78018" autoAdjust="0"/>
  </p:normalViewPr>
  <p:slideViewPr>
    <p:cSldViewPr>
      <p:cViewPr>
        <p:scale>
          <a:sx n="90" d="100"/>
          <a:sy n="90" d="100"/>
        </p:scale>
        <p:origin x="-132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240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2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4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B480E5-DBB9-48F9-AD83-BF1717FA706E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D482EA0-B4D4-4076-BBA8-C83EDDDAF552}">
      <dgm:prSet phldrT="[텍스트]" custT="1"/>
      <dgm:spPr/>
      <dgm:t>
        <a:bodyPr/>
        <a:lstStyle/>
        <a:p>
          <a:pPr latinLnBrk="1"/>
          <a:r>
            <a:rPr lang="en-US" altLang="ko-KR" sz="16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1. </a:t>
          </a:r>
          <a:r>
            <a:rPr lang="ko-KR" altLang="en-US" sz="16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데이터 수집</a:t>
          </a:r>
          <a:endParaRPr lang="ko-KR" altLang="en-US" sz="1600" dirty="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gm:t>
    </dgm:pt>
    <dgm:pt modelId="{B4E1D3B3-C74A-4466-8C58-4FB094C36A1F}" type="parTrans" cxnId="{9537A03F-7428-4CE5-A1C9-0658A9316BA8}">
      <dgm:prSet/>
      <dgm:spPr/>
      <dgm:t>
        <a:bodyPr/>
        <a:lstStyle/>
        <a:p>
          <a:pPr latinLnBrk="1"/>
          <a:endParaRPr lang="ko-KR" altLang="en-US" sz="160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gm:t>
    </dgm:pt>
    <dgm:pt modelId="{CAFEE7B5-6594-448A-821D-FD701FDF0A64}" type="sibTrans" cxnId="{9537A03F-7428-4CE5-A1C9-0658A9316BA8}">
      <dgm:prSet custT="1"/>
      <dgm:spPr/>
      <dgm:t>
        <a:bodyPr/>
        <a:lstStyle/>
        <a:p>
          <a:pPr latinLnBrk="1"/>
          <a:endParaRPr lang="ko-KR" altLang="en-US" sz="160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gm:t>
    </dgm:pt>
    <dgm:pt modelId="{E3A13B56-E115-4F1D-BE70-C2522ACEE3FB}">
      <dgm:prSet phldrT="[텍스트]" custT="1"/>
      <dgm:spPr/>
      <dgm:t>
        <a:bodyPr/>
        <a:lstStyle/>
        <a:p>
          <a:pPr latinLnBrk="1"/>
          <a:r>
            <a:rPr lang="en-US" altLang="ko-KR" sz="16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2.</a:t>
          </a:r>
          <a:r>
            <a:rPr lang="ko-KR" altLang="en-US" sz="16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데이터 가공</a:t>
          </a:r>
          <a:endParaRPr lang="ko-KR" altLang="en-US" sz="1600" dirty="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gm:t>
    </dgm:pt>
    <dgm:pt modelId="{39421D5F-BC33-43C4-8C31-1B53E830A7B1}" type="parTrans" cxnId="{88A3D002-ABCC-463F-A23A-22BD5BB50673}">
      <dgm:prSet/>
      <dgm:spPr/>
      <dgm:t>
        <a:bodyPr/>
        <a:lstStyle/>
        <a:p>
          <a:pPr latinLnBrk="1"/>
          <a:endParaRPr lang="ko-KR" altLang="en-US" sz="160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gm:t>
    </dgm:pt>
    <dgm:pt modelId="{0F739599-9E82-4EF0-86E5-297F642D7911}" type="sibTrans" cxnId="{88A3D002-ABCC-463F-A23A-22BD5BB50673}">
      <dgm:prSet custT="1"/>
      <dgm:spPr/>
      <dgm:t>
        <a:bodyPr/>
        <a:lstStyle/>
        <a:p>
          <a:pPr latinLnBrk="1"/>
          <a:endParaRPr lang="ko-KR" altLang="en-US" sz="160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gm:t>
    </dgm:pt>
    <dgm:pt modelId="{24B90C51-ECAE-47D6-B740-3FBB9A53D5BB}">
      <dgm:prSet phldrT="[텍스트]" custT="1"/>
      <dgm:spPr/>
      <dgm:t>
        <a:bodyPr/>
        <a:lstStyle/>
        <a:p>
          <a:pPr latinLnBrk="1"/>
          <a:r>
            <a:rPr lang="en-US" altLang="ko-KR" sz="16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3.</a:t>
          </a:r>
          <a:r>
            <a:rPr lang="ko-KR" altLang="en-US" sz="16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데이터 학습</a:t>
          </a:r>
          <a:endParaRPr lang="ko-KR" altLang="en-US" sz="1600" dirty="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gm:t>
    </dgm:pt>
    <dgm:pt modelId="{FC20F09D-0D9C-4FA4-A7F9-0C2F247822ED}" type="parTrans" cxnId="{21D36297-82BF-4D86-A3AC-2F978CFB90BF}">
      <dgm:prSet/>
      <dgm:spPr/>
      <dgm:t>
        <a:bodyPr/>
        <a:lstStyle/>
        <a:p>
          <a:pPr latinLnBrk="1"/>
          <a:endParaRPr lang="ko-KR" altLang="en-US" sz="160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gm:t>
    </dgm:pt>
    <dgm:pt modelId="{7DD8C13A-DEDF-4A9B-AF56-610C9B50DFA4}" type="sibTrans" cxnId="{21D36297-82BF-4D86-A3AC-2F978CFB90BF}">
      <dgm:prSet custT="1"/>
      <dgm:spPr/>
      <dgm:t>
        <a:bodyPr/>
        <a:lstStyle/>
        <a:p>
          <a:pPr latinLnBrk="1"/>
          <a:endParaRPr lang="ko-KR" altLang="en-US" sz="160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gm:t>
    </dgm:pt>
    <dgm:pt modelId="{B47B9DEA-97AB-48F8-8A18-0F2934DF67D5}">
      <dgm:prSet phldrT="[텍스트]" custT="1"/>
      <dgm:spPr/>
      <dgm:t>
        <a:bodyPr/>
        <a:lstStyle/>
        <a:p>
          <a:pPr latinLnBrk="1"/>
          <a:r>
            <a:rPr lang="en-US" altLang="ko-KR" sz="16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4.</a:t>
          </a:r>
          <a:r>
            <a:rPr lang="ko-KR" altLang="en-US" sz="16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학습방법선택</a:t>
          </a:r>
          <a:endParaRPr lang="ko-KR" altLang="en-US" sz="1600" dirty="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gm:t>
    </dgm:pt>
    <dgm:pt modelId="{CFA36B29-1B3D-4D09-844E-0520D5D16FD9}" type="parTrans" cxnId="{FE5D6FD6-8ADA-4E88-9401-5638582117B2}">
      <dgm:prSet/>
      <dgm:spPr/>
      <dgm:t>
        <a:bodyPr/>
        <a:lstStyle/>
        <a:p>
          <a:pPr latinLnBrk="1"/>
          <a:endParaRPr lang="ko-KR" altLang="en-US" sz="160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gm:t>
    </dgm:pt>
    <dgm:pt modelId="{42B0A368-92C2-4D04-BFDC-EE853D89F173}" type="sibTrans" cxnId="{FE5D6FD6-8ADA-4E88-9401-5638582117B2}">
      <dgm:prSet custT="1"/>
      <dgm:spPr/>
      <dgm:t>
        <a:bodyPr/>
        <a:lstStyle/>
        <a:p>
          <a:pPr latinLnBrk="1"/>
          <a:endParaRPr lang="ko-KR" altLang="en-US" sz="160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gm:t>
    </dgm:pt>
    <dgm:pt modelId="{8A5019A0-677A-4E6D-94D4-2ED7946F55ED}">
      <dgm:prSet phldrT="[텍스트]" custT="1"/>
      <dgm:spPr/>
      <dgm:t>
        <a:bodyPr/>
        <a:lstStyle/>
        <a:p>
          <a:pPr latinLnBrk="1"/>
          <a:r>
            <a:rPr lang="en-US" altLang="ko-KR" sz="16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5.</a:t>
          </a:r>
          <a:r>
            <a:rPr lang="ko-KR" altLang="en-US" sz="16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매개변수 조정</a:t>
          </a:r>
          <a:endParaRPr lang="ko-KR" altLang="en-US" sz="1600" dirty="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gm:t>
    </dgm:pt>
    <dgm:pt modelId="{CD3F477C-E4AC-44A9-A9B0-EF9396CD0EA2}" type="parTrans" cxnId="{6127909E-00C9-4757-9B5C-1B5D07E5187E}">
      <dgm:prSet/>
      <dgm:spPr/>
      <dgm:t>
        <a:bodyPr/>
        <a:lstStyle/>
        <a:p>
          <a:pPr latinLnBrk="1"/>
          <a:endParaRPr lang="ko-KR" altLang="en-US" sz="160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gm:t>
    </dgm:pt>
    <dgm:pt modelId="{CC3C4A3C-8657-4D08-8215-2A31830869A2}" type="sibTrans" cxnId="{6127909E-00C9-4757-9B5C-1B5D07E5187E}">
      <dgm:prSet custT="1"/>
      <dgm:spPr/>
      <dgm:t>
        <a:bodyPr/>
        <a:lstStyle/>
        <a:p>
          <a:pPr latinLnBrk="1"/>
          <a:endParaRPr lang="ko-KR" altLang="en-US" sz="160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gm:t>
    </dgm:pt>
    <dgm:pt modelId="{833347AC-1A15-44C5-8DD9-A87A63DC97E1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성공</a:t>
          </a:r>
          <a:endParaRPr lang="ko-KR" altLang="en-US" sz="1600" dirty="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gm:t>
    </dgm:pt>
    <dgm:pt modelId="{9145308A-BCD1-4F11-864B-339D1108EECA}" type="parTrans" cxnId="{ADF1E727-9B14-43F6-8E47-3EA4F256C232}">
      <dgm:prSet/>
      <dgm:spPr/>
      <dgm:t>
        <a:bodyPr/>
        <a:lstStyle/>
        <a:p>
          <a:pPr latinLnBrk="1"/>
          <a:endParaRPr lang="ko-KR" altLang="en-US" sz="1600"/>
        </a:p>
      </dgm:t>
    </dgm:pt>
    <dgm:pt modelId="{FB558882-9D39-4CC6-BF5C-6597304A2EA6}" type="sibTrans" cxnId="{ADF1E727-9B14-43F6-8E47-3EA4F256C232}">
      <dgm:prSet/>
      <dgm:spPr/>
      <dgm:t>
        <a:bodyPr/>
        <a:lstStyle/>
        <a:p>
          <a:pPr latinLnBrk="1"/>
          <a:endParaRPr lang="ko-KR" altLang="en-US" sz="1600"/>
        </a:p>
      </dgm:t>
    </dgm:pt>
    <dgm:pt modelId="{270EDBD5-67DB-49E1-9C81-84126789A564}">
      <dgm:prSet phldrT="[텍스트]" custT="1"/>
      <dgm:spPr/>
      <dgm:t>
        <a:bodyPr/>
        <a:lstStyle/>
        <a:p>
          <a:pPr latinLnBrk="1"/>
          <a:r>
            <a:rPr lang="en-US" altLang="ko-KR" sz="16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6.</a:t>
          </a:r>
          <a:r>
            <a:rPr lang="ko-KR" altLang="en-US" sz="16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모델학습</a:t>
          </a:r>
          <a:endParaRPr lang="ko-KR" altLang="en-US" sz="1600" dirty="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gm:t>
    </dgm:pt>
    <dgm:pt modelId="{077981DE-2453-479D-AB23-E3D5FB1C9969}" type="parTrans" cxnId="{F7D64C8B-F935-4C21-960B-7319D2423A3F}">
      <dgm:prSet/>
      <dgm:spPr/>
      <dgm:t>
        <a:bodyPr/>
        <a:lstStyle/>
        <a:p>
          <a:pPr latinLnBrk="1"/>
          <a:endParaRPr lang="ko-KR" altLang="en-US" sz="1600"/>
        </a:p>
      </dgm:t>
    </dgm:pt>
    <dgm:pt modelId="{02B5A015-742E-4B7B-9AA2-E1C39184E2F5}" type="sibTrans" cxnId="{F7D64C8B-F935-4C21-960B-7319D2423A3F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ADEA353C-19A2-49A7-B2DF-34FFAB7013CD}">
      <dgm:prSet phldrT="[텍스트]" custT="1"/>
      <dgm:spPr/>
      <dgm:t>
        <a:bodyPr/>
        <a:lstStyle/>
        <a:p>
          <a:pPr latinLnBrk="1"/>
          <a:r>
            <a:rPr lang="en-US" altLang="ko-KR" sz="16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7.</a:t>
          </a:r>
          <a:r>
            <a:rPr lang="ko-KR" altLang="en-US" sz="16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정확도 평가</a:t>
          </a:r>
          <a:endParaRPr lang="ko-KR" altLang="en-US" sz="1600" dirty="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gm:t>
    </dgm:pt>
    <dgm:pt modelId="{B096B955-973E-4072-AEFF-0582BD009259}" type="parTrans" cxnId="{B7E21927-71C0-4EC6-84A7-987A2F3BE625}">
      <dgm:prSet/>
      <dgm:spPr/>
      <dgm:t>
        <a:bodyPr/>
        <a:lstStyle/>
        <a:p>
          <a:pPr latinLnBrk="1"/>
          <a:endParaRPr lang="ko-KR" altLang="en-US" sz="1600"/>
        </a:p>
      </dgm:t>
    </dgm:pt>
    <dgm:pt modelId="{B0591493-2D2A-4423-B3B7-0C90E2A68AEE}" type="sibTrans" cxnId="{B7E21927-71C0-4EC6-84A7-987A2F3BE625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EF6CF7C2-39B8-4B33-B460-C908E7197208}" type="pres">
      <dgm:prSet presAssocID="{1DB480E5-DBB9-48F9-AD83-BF1717FA706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B13DFC-E755-41F9-B704-CCB28F525235}" type="pres">
      <dgm:prSet presAssocID="{AD482EA0-B4D4-4076-BBA8-C83EDDDAF552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1A1044-7FAA-4770-8986-840366C21F92}" type="pres">
      <dgm:prSet presAssocID="{CAFEE7B5-6594-448A-821D-FD701FDF0A64}" presName="sibTrans" presStyleLbl="sibTrans1D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75E6ABB4-73D7-4772-9FCE-23191F4AD845}" type="pres">
      <dgm:prSet presAssocID="{CAFEE7B5-6594-448A-821D-FD701FDF0A64}" presName="connectorText" presStyleLbl="sibTrans1D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6F7CFCA3-A4BF-43A4-8E97-D01882849DB1}" type="pres">
      <dgm:prSet presAssocID="{E3A13B56-E115-4F1D-BE70-C2522ACEE3FB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DD7999-8EA2-4726-8164-929E9789B3F9}" type="pres">
      <dgm:prSet presAssocID="{0F739599-9E82-4EF0-86E5-297F642D7911}" presName="sibTrans" presStyleLbl="sibTrans1D1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F8762D9F-3BC2-4CB8-AB70-2BD99BCC5FA5}" type="pres">
      <dgm:prSet presAssocID="{0F739599-9E82-4EF0-86E5-297F642D7911}" presName="connectorText" presStyleLbl="sibTrans1D1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82D4EAB2-8906-4D80-9E91-05F5CB401412}" type="pres">
      <dgm:prSet presAssocID="{24B90C51-ECAE-47D6-B740-3FBB9A53D5BB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D5BFE8-DF90-41B0-845D-351609AFE63E}" type="pres">
      <dgm:prSet presAssocID="{7DD8C13A-DEDF-4A9B-AF56-610C9B50DFA4}" presName="sibTrans" presStyleLbl="sibTrans1D1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994F65BF-2B88-4354-A370-E4D2BAB5EB51}" type="pres">
      <dgm:prSet presAssocID="{7DD8C13A-DEDF-4A9B-AF56-610C9B50DFA4}" presName="connectorText" presStyleLbl="sibTrans1D1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8EA758D3-A690-4BCD-8937-0FA90EB1A4C2}" type="pres">
      <dgm:prSet presAssocID="{B47B9DEA-97AB-48F8-8A18-0F2934DF67D5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12BC03-90A5-4E3F-BBE0-644E26A10463}" type="pres">
      <dgm:prSet presAssocID="{42B0A368-92C2-4D04-BFDC-EE853D89F173}" presName="sibTrans" presStyleLbl="sibTrans1D1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D466F455-E585-4F38-9218-90F604D05775}" type="pres">
      <dgm:prSet presAssocID="{42B0A368-92C2-4D04-BFDC-EE853D89F173}" presName="connectorText" presStyleLbl="sibTrans1D1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D5D6CEF6-28ED-4E9B-84E6-F4AA8036AD8B}" type="pres">
      <dgm:prSet presAssocID="{8A5019A0-677A-4E6D-94D4-2ED7946F55ED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338765-15F3-4EAB-9D99-47BAEDCA5E73}" type="pres">
      <dgm:prSet presAssocID="{CC3C4A3C-8657-4D08-8215-2A31830869A2}" presName="sibTrans" presStyleLbl="sibTrans1D1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CA6FBABC-2FDE-4775-8D5C-8A2BEB9C9438}" type="pres">
      <dgm:prSet presAssocID="{CC3C4A3C-8657-4D08-8215-2A31830869A2}" presName="connectorText" presStyleLbl="sibTrans1D1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9E56DC60-F0DB-488E-A282-D5C45997B0FF}" type="pres">
      <dgm:prSet presAssocID="{270EDBD5-67DB-49E1-9C81-84126789A564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24C451-083C-4494-9BD1-FF4D70879A35}" type="pres">
      <dgm:prSet presAssocID="{02B5A015-742E-4B7B-9AA2-E1C39184E2F5}" presName="sibTrans" presStyleLbl="sibTrans1D1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2C74EFEB-7BC5-4F6C-990A-87E892BC29A3}" type="pres">
      <dgm:prSet presAssocID="{02B5A015-742E-4B7B-9AA2-E1C39184E2F5}" presName="connectorText" presStyleLbl="sibTrans1D1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CA672776-B0D4-4DCC-9C15-D2614E6EE7FB}" type="pres">
      <dgm:prSet presAssocID="{ADEA353C-19A2-49A7-B2DF-34FFAB7013CD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21368AF-B5DC-4B69-A7CC-E80474432609}" type="pres">
      <dgm:prSet presAssocID="{B0591493-2D2A-4423-B3B7-0C90E2A68AEE}" presName="sibTrans" presStyleLbl="sibTrans1D1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156FA2F0-C845-4648-9326-E26A9ACB6B8B}" type="pres">
      <dgm:prSet presAssocID="{B0591493-2D2A-4423-B3B7-0C90E2A68AEE}" presName="connectorText" presStyleLbl="sibTrans1D1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8758A20D-7E53-433D-A686-79FD2154B911}" type="pres">
      <dgm:prSet presAssocID="{833347AC-1A15-44C5-8DD9-A87A63DC97E1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0AF91FB-35DE-46C2-994C-81DA089E2BF8}" type="presOf" srcId="{0F739599-9E82-4EF0-86E5-297F642D7911}" destId="{F8762D9F-3BC2-4CB8-AB70-2BD99BCC5FA5}" srcOrd="1" destOrd="0" presId="urn:microsoft.com/office/officeart/2005/8/layout/bProcess3"/>
    <dgm:cxn modelId="{774CACAF-1A78-4B1C-84A8-ECE53D6554B9}" type="presOf" srcId="{0F739599-9E82-4EF0-86E5-297F642D7911}" destId="{5DDD7999-8EA2-4726-8164-929E9789B3F9}" srcOrd="0" destOrd="0" presId="urn:microsoft.com/office/officeart/2005/8/layout/bProcess3"/>
    <dgm:cxn modelId="{DD9CEB72-AFD9-46F5-9A42-DE011E29A9BD}" type="presOf" srcId="{B0591493-2D2A-4423-B3B7-0C90E2A68AEE}" destId="{B21368AF-B5DC-4B69-A7CC-E80474432609}" srcOrd="0" destOrd="0" presId="urn:microsoft.com/office/officeart/2005/8/layout/bProcess3"/>
    <dgm:cxn modelId="{61823A5B-D4F4-4763-9B29-C4C56ED65CF6}" type="presOf" srcId="{02B5A015-742E-4B7B-9AA2-E1C39184E2F5}" destId="{4524C451-083C-4494-9BD1-FF4D70879A35}" srcOrd="0" destOrd="0" presId="urn:microsoft.com/office/officeart/2005/8/layout/bProcess3"/>
    <dgm:cxn modelId="{2C205C9D-1AFE-4BFC-A7E3-775D729EE412}" type="presOf" srcId="{CAFEE7B5-6594-448A-821D-FD701FDF0A64}" destId="{051A1044-7FAA-4770-8986-840366C21F92}" srcOrd="0" destOrd="0" presId="urn:microsoft.com/office/officeart/2005/8/layout/bProcess3"/>
    <dgm:cxn modelId="{7442850A-AA60-48C0-9E59-DAA7864D26EF}" type="presOf" srcId="{ADEA353C-19A2-49A7-B2DF-34FFAB7013CD}" destId="{CA672776-B0D4-4DCC-9C15-D2614E6EE7FB}" srcOrd="0" destOrd="0" presId="urn:microsoft.com/office/officeart/2005/8/layout/bProcess3"/>
    <dgm:cxn modelId="{E1792B5D-F5C7-494C-BE5F-F8776425D990}" type="presOf" srcId="{1DB480E5-DBB9-48F9-AD83-BF1717FA706E}" destId="{EF6CF7C2-39B8-4B33-B460-C908E7197208}" srcOrd="0" destOrd="0" presId="urn:microsoft.com/office/officeart/2005/8/layout/bProcess3"/>
    <dgm:cxn modelId="{6127909E-00C9-4757-9B5C-1B5D07E5187E}" srcId="{1DB480E5-DBB9-48F9-AD83-BF1717FA706E}" destId="{8A5019A0-677A-4E6D-94D4-2ED7946F55ED}" srcOrd="4" destOrd="0" parTransId="{CD3F477C-E4AC-44A9-A9B0-EF9396CD0EA2}" sibTransId="{CC3C4A3C-8657-4D08-8215-2A31830869A2}"/>
    <dgm:cxn modelId="{8194B16C-1796-4A19-AE79-8FD92749D381}" type="presOf" srcId="{CC3C4A3C-8657-4D08-8215-2A31830869A2}" destId="{CA6FBABC-2FDE-4775-8D5C-8A2BEB9C9438}" srcOrd="1" destOrd="0" presId="urn:microsoft.com/office/officeart/2005/8/layout/bProcess3"/>
    <dgm:cxn modelId="{21D36297-82BF-4D86-A3AC-2F978CFB90BF}" srcId="{1DB480E5-DBB9-48F9-AD83-BF1717FA706E}" destId="{24B90C51-ECAE-47D6-B740-3FBB9A53D5BB}" srcOrd="2" destOrd="0" parTransId="{FC20F09D-0D9C-4FA4-A7F9-0C2F247822ED}" sibTransId="{7DD8C13A-DEDF-4A9B-AF56-610C9B50DFA4}"/>
    <dgm:cxn modelId="{D5167836-7AEF-4E02-8666-E6C6B396AD5B}" type="presOf" srcId="{E3A13B56-E115-4F1D-BE70-C2522ACEE3FB}" destId="{6F7CFCA3-A4BF-43A4-8E97-D01882849DB1}" srcOrd="0" destOrd="0" presId="urn:microsoft.com/office/officeart/2005/8/layout/bProcess3"/>
    <dgm:cxn modelId="{28209745-D6EC-4462-9CEC-792330FB4F05}" type="presOf" srcId="{CC3C4A3C-8657-4D08-8215-2A31830869A2}" destId="{11338765-15F3-4EAB-9D99-47BAEDCA5E73}" srcOrd="0" destOrd="0" presId="urn:microsoft.com/office/officeart/2005/8/layout/bProcess3"/>
    <dgm:cxn modelId="{B5FF68CA-3565-4CE8-9D43-CF68D7C9FDE3}" type="presOf" srcId="{02B5A015-742E-4B7B-9AA2-E1C39184E2F5}" destId="{2C74EFEB-7BC5-4F6C-990A-87E892BC29A3}" srcOrd="1" destOrd="0" presId="urn:microsoft.com/office/officeart/2005/8/layout/bProcess3"/>
    <dgm:cxn modelId="{B4CA13A9-5067-41A4-BA38-3DC3C89FBE1D}" type="presOf" srcId="{42B0A368-92C2-4D04-BFDC-EE853D89F173}" destId="{9912BC03-90A5-4E3F-BBE0-644E26A10463}" srcOrd="0" destOrd="0" presId="urn:microsoft.com/office/officeart/2005/8/layout/bProcess3"/>
    <dgm:cxn modelId="{931CFB0E-2D4F-44B0-8103-A8EA33D3264D}" type="presOf" srcId="{42B0A368-92C2-4D04-BFDC-EE853D89F173}" destId="{D466F455-E585-4F38-9218-90F604D05775}" srcOrd="1" destOrd="0" presId="urn:microsoft.com/office/officeart/2005/8/layout/bProcess3"/>
    <dgm:cxn modelId="{0260EF04-9226-47AA-8502-2AAE44201820}" type="presOf" srcId="{B0591493-2D2A-4423-B3B7-0C90E2A68AEE}" destId="{156FA2F0-C845-4648-9326-E26A9ACB6B8B}" srcOrd="1" destOrd="0" presId="urn:microsoft.com/office/officeart/2005/8/layout/bProcess3"/>
    <dgm:cxn modelId="{796827BE-6091-4BB4-A0E7-E1720A432E40}" type="presOf" srcId="{CAFEE7B5-6594-448A-821D-FD701FDF0A64}" destId="{75E6ABB4-73D7-4772-9FCE-23191F4AD845}" srcOrd="1" destOrd="0" presId="urn:microsoft.com/office/officeart/2005/8/layout/bProcess3"/>
    <dgm:cxn modelId="{43879588-E32F-4107-9E9B-EDC7A89B0E2D}" type="presOf" srcId="{B47B9DEA-97AB-48F8-8A18-0F2934DF67D5}" destId="{8EA758D3-A690-4BCD-8937-0FA90EB1A4C2}" srcOrd="0" destOrd="0" presId="urn:microsoft.com/office/officeart/2005/8/layout/bProcess3"/>
    <dgm:cxn modelId="{9A527D77-9040-48D0-9D27-98388DA8AC5E}" type="presOf" srcId="{AD482EA0-B4D4-4076-BBA8-C83EDDDAF552}" destId="{46B13DFC-E755-41F9-B704-CCB28F525235}" srcOrd="0" destOrd="0" presId="urn:microsoft.com/office/officeart/2005/8/layout/bProcess3"/>
    <dgm:cxn modelId="{FE5D6FD6-8ADA-4E88-9401-5638582117B2}" srcId="{1DB480E5-DBB9-48F9-AD83-BF1717FA706E}" destId="{B47B9DEA-97AB-48F8-8A18-0F2934DF67D5}" srcOrd="3" destOrd="0" parTransId="{CFA36B29-1B3D-4D09-844E-0520D5D16FD9}" sibTransId="{42B0A368-92C2-4D04-BFDC-EE853D89F173}"/>
    <dgm:cxn modelId="{B7E21927-71C0-4EC6-84A7-987A2F3BE625}" srcId="{1DB480E5-DBB9-48F9-AD83-BF1717FA706E}" destId="{ADEA353C-19A2-49A7-B2DF-34FFAB7013CD}" srcOrd="6" destOrd="0" parTransId="{B096B955-973E-4072-AEFF-0582BD009259}" sibTransId="{B0591493-2D2A-4423-B3B7-0C90E2A68AEE}"/>
    <dgm:cxn modelId="{8BE1734A-AF74-444C-87B0-6B13F61C5682}" type="presOf" srcId="{8A5019A0-677A-4E6D-94D4-2ED7946F55ED}" destId="{D5D6CEF6-28ED-4E9B-84E6-F4AA8036AD8B}" srcOrd="0" destOrd="0" presId="urn:microsoft.com/office/officeart/2005/8/layout/bProcess3"/>
    <dgm:cxn modelId="{E5497D89-CF39-4033-86EC-CAA5D8E456C2}" type="presOf" srcId="{7DD8C13A-DEDF-4A9B-AF56-610C9B50DFA4}" destId="{994F65BF-2B88-4354-A370-E4D2BAB5EB51}" srcOrd="1" destOrd="0" presId="urn:microsoft.com/office/officeart/2005/8/layout/bProcess3"/>
    <dgm:cxn modelId="{F7D64C8B-F935-4C21-960B-7319D2423A3F}" srcId="{1DB480E5-DBB9-48F9-AD83-BF1717FA706E}" destId="{270EDBD5-67DB-49E1-9C81-84126789A564}" srcOrd="5" destOrd="0" parTransId="{077981DE-2453-479D-AB23-E3D5FB1C9969}" sibTransId="{02B5A015-742E-4B7B-9AA2-E1C39184E2F5}"/>
    <dgm:cxn modelId="{9537A03F-7428-4CE5-A1C9-0658A9316BA8}" srcId="{1DB480E5-DBB9-48F9-AD83-BF1717FA706E}" destId="{AD482EA0-B4D4-4076-BBA8-C83EDDDAF552}" srcOrd="0" destOrd="0" parTransId="{B4E1D3B3-C74A-4466-8C58-4FB094C36A1F}" sibTransId="{CAFEE7B5-6594-448A-821D-FD701FDF0A64}"/>
    <dgm:cxn modelId="{076805C0-CFA3-456F-A8BE-0D6108DAE8EE}" type="presOf" srcId="{24B90C51-ECAE-47D6-B740-3FBB9A53D5BB}" destId="{82D4EAB2-8906-4D80-9E91-05F5CB401412}" srcOrd="0" destOrd="0" presId="urn:microsoft.com/office/officeart/2005/8/layout/bProcess3"/>
    <dgm:cxn modelId="{9C0CBD68-5528-44F8-A9DD-479A558A8BB0}" type="presOf" srcId="{7DD8C13A-DEDF-4A9B-AF56-610C9B50DFA4}" destId="{99D5BFE8-DF90-41B0-845D-351609AFE63E}" srcOrd="0" destOrd="0" presId="urn:microsoft.com/office/officeart/2005/8/layout/bProcess3"/>
    <dgm:cxn modelId="{A0CF9BB7-FF29-4FED-8CF0-43C836C011C9}" type="presOf" srcId="{833347AC-1A15-44C5-8DD9-A87A63DC97E1}" destId="{8758A20D-7E53-433D-A686-79FD2154B911}" srcOrd="0" destOrd="0" presId="urn:microsoft.com/office/officeart/2005/8/layout/bProcess3"/>
    <dgm:cxn modelId="{93FA0EC8-061C-4D2A-8A93-08790F910739}" type="presOf" srcId="{270EDBD5-67DB-49E1-9C81-84126789A564}" destId="{9E56DC60-F0DB-488E-A282-D5C45997B0FF}" srcOrd="0" destOrd="0" presId="urn:microsoft.com/office/officeart/2005/8/layout/bProcess3"/>
    <dgm:cxn modelId="{ADF1E727-9B14-43F6-8E47-3EA4F256C232}" srcId="{1DB480E5-DBB9-48F9-AD83-BF1717FA706E}" destId="{833347AC-1A15-44C5-8DD9-A87A63DC97E1}" srcOrd="7" destOrd="0" parTransId="{9145308A-BCD1-4F11-864B-339D1108EECA}" sibTransId="{FB558882-9D39-4CC6-BF5C-6597304A2EA6}"/>
    <dgm:cxn modelId="{88A3D002-ABCC-463F-A23A-22BD5BB50673}" srcId="{1DB480E5-DBB9-48F9-AD83-BF1717FA706E}" destId="{E3A13B56-E115-4F1D-BE70-C2522ACEE3FB}" srcOrd="1" destOrd="0" parTransId="{39421D5F-BC33-43C4-8C31-1B53E830A7B1}" sibTransId="{0F739599-9E82-4EF0-86E5-297F642D7911}"/>
    <dgm:cxn modelId="{AF1C7CDB-A8DE-4519-99AF-DFDF896CFC51}" type="presParOf" srcId="{EF6CF7C2-39B8-4B33-B460-C908E7197208}" destId="{46B13DFC-E755-41F9-B704-CCB28F525235}" srcOrd="0" destOrd="0" presId="urn:microsoft.com/office/officeart/2005/8/layout/bProcess3"/>
    <dgm:cxn modelId="{E4CB0141-3F00-4613-A288-68CD41E4EB67}" type="presParOf" srcId="{EF6CF7C2-39B8-4B33-B460-C908E7197208}" destId="{051A1044-7FAA-4770-8986-840366C21F92}" srcOrd="1" destOrd="0" presId="urn:microsoft.com/office/officeart/2005/8/layout/bProcess3"/>
    <dgm:cxn modelId="{399F7F07-1762-497A-93F5-EB3A030E554B}" type="presParOf" srcId="{051A1044-7FAA-4770-8986-840366C21F92}" destId="{75E6ABB4-73D7-4772-9FCE-23191F4AD845}" srcOrd="0" destOrd="0" presId="urn:microsoft.com/office/officeart/2005/8/layout/bProcess3"/>
    <dgm:cxn modelId="{69335C3A-B314-494D-968E-5891667D3BE2}" type="presParOf" srcId="{EF6CF7C2-39B8-4B33-B460-C908E7197208}" destId="{6F7CFCA3-A4BF-43A4-8E97-D01882849DB1}" srcOrd="2" destOrd="0" presId="urn:microsoft.com/office/officeart/2005/8/layout/bProcess3"/>
    <dgm:cxn modelId="{314DCBE7-F8C4-4F07-856D-1C55BCF14200}" type="presParOf" srcId="{EF6CF7C2-39B8-4B33-B460-C908E7197208}" destId="{5DDD7999-8EA2-4726-8164-929E9789B3F9}" srcOrd="3" destOrd="0" presId="urn:microsoft.com/office/officeart/2005/8/layout/bProcess3"/>
    <dgm:cxn modelId="{4FE4D360-C28D-4543-A585-9EBE638764EC}" type="presParOf" srcId="{5DDD7999-8EA2-4726-8164-929E9789B3F9}" destId="{F8762D9F-3BC2-4CB8-AB70-2BD99BCC5FA5}" srcOrd="0" destOrd="0" presId="urn:microsoft.com/office/officeart/2005/8/layout/bProcess3"/>
    <dgm:cxn modelId="{F7804446-5053-4824-A446-D60CD44155D7}" type="presParOf" srcId="{EF6CF7C2-39B8-4B33-B460-C908E7197208}" destId="{82D4EAB2-8906-4D80-9E91-05F5CB401412}" srcOrd="4" destOrd="0" presId="urn:microsoft.com/office/officeart/2005/8/layout/bProcess3"/>
    <dgm:cxn modelId="{88FDB337-030B-4C81-B744-DB4DFDADD09C}" type="presParOf" srcId="{EF6CF7C2-39B8-4B33-B460-C908E7197208}" destId="{99D5BFE8-DF90-41B0-845D-351609AFE63E}" srcOrd="5" destOrd="0" presId="urn:microsoft.com/office/officeart/2005/8/layout/bProcess3"/>
    <dgm:cxn modelId="{585B2D06-B377-4929-8905-560D167C32D5}" type="presParOf" srcId="{99D5BFE8-DF90-41B0-845D-351609AFE63E}" destId="{994F65BF-2B88-4354-A370-E4D2BAB5EB51}" srcOrd="0" destOrd="0" presId="urn:microsoft.com/office/officeart/2005/8/layout/bProcess3"/>
    <dgm:cxn modelId="{2501C4C1-5ABA-4627-81F0-DAE0F00ED65B}" type="presParOf" srcId="{EF6CF7C2-39B8-4B33-B460-C908E7197208}" destId="{8EA758D3-A690-4BCD-8937-0FA90EB1A4C2}" srcOrd="6" destOrd="0" presId="urn:microsoft.com/office/officeart/2005/8/layout/bProcess3"/>
    <dgm:cxn modelId="{3145120A-F3C5-4500-910E-F4A9A1AEC48C}" type="presParOf" srcId="{EF6CF7C2-39B8-4B33-B460-C908E7197208}" destId="{9912BC03-90A5-4E3F-BBE0-644E26A10463}" srcOrd="7" destOrd="0" presId="urn:microsoft.com/office/officeart/2005/8/layout/bProcess3"/>
    <dgm:cxn modelId="{6AD7643D-340C-44D7-AE64-7E1ECA9463E7}" type="presParOf" srcId="{9912BC03-90A5-4E3F-BBE0-644E26A10463}" destId="{D466F455-E585-4F38-9218-90F604D05775}" srcOrd="0" destOrd="0" presId="urn:microsoft.com/office/officeart/2005/8/layout/bProcess3"/>
    <dgm:cxn modelId="{708A5022-7724-4D3C-A8D9-C95E6045E151}" type="presParOf" srcId="{EF6CF7C2-39B8-4B33-B460-C908E7197208}" destId="{D5D6CEF6-28ED-4E9B-84E6-F4AA8036AD8B}" srcOrd="8" destOrd="0" presId="urn:microsoft.com/office/officeart/2005/8/layout/bProcess3"/>
    <dgm:cxn modelId="{75D922FF-5871-4564-8164-DADD08A460E9}" type="presParOf" srcId="{EF6CF7C2-39B8-4B33-B460-C908E7197208}" destId="{11338765-15F3-4EAB-9D99-47BAEDCA5E73}" srcOrd="9" destOrd="0" presId="urn:microsoft.com/office/officeart/2005/8/layout/bProcess3"/>
    <dgm:cxn modelId="{673C21DC-4D4A-4EF5-843A-04CFAE464B07}" type="presParOf" srcId="{11338765-15F3-4EAB-9D99-47BAEDCA5E73}" destId="{CA6FBABC-2FDE-4775-8D5C-8A2BEB9C9438}" srcOrd="0" destOrd="0" presId="urn:microsoft.com/office/officeart/2005/8/layout/bProcess3"/>
    <dgm:cxn modelId="{2B897A1E-1570-4338-8515-8B6CDABDB308}" type="presParOf" srcId="{EF6CF7C2-39B8-4B33-B460-C908E7197208}" destId="{9E56DC60-F0DB-488E-A282-D5C45997B0FF}" srcOrd="10" destOrd="0" presId="urn:microsoft.com/office/officeart/2005/8/layout/bProcess3"/>
    <dgm:cxn modelId="{452C4EE1-C8FF-4710-805E-B25B2262D3DC}" type="presParOf" srcId="{EF6CF7C2-39B8-4B33-B460-C908E7197208}" destId="{4524C451-083C-4494-9BD1-FF4D70879A35}" srcOrd="11" destOrd="0" presId="urn:microsoft.com/office/officeart/2005/8/layout/bProcess3"/>
    <dgm:cxn modelId="{A551D3D2-1145-4905-A2EC-59E9014FB172}" type="presParOf" srcId="{4524C451-083C-4494-9BD1-FF4D70879A35}" destId="{2C74EFEB-7BC5-4F6C-990A-87E892BC29A3}" srcOrd="0" destOrd="0" presId="urn:microsoft.com/office/officeart/2005/8/layout/bProcess3"/>
    <dgm:cxn modelId="{27721846-91AD-4301-A2BA-18AB5A6CCEB6}" type="presParOf" srcId="{EF6CF7C2-39B8-4B33-B460-C908E7197208}" destId="{CA672776-B0D4-4DCC-9C15-D2614E6EE7FB}" srcOrd="12" destOrd="0" presId="urn:microsoft.com/office/officeart/2005/8/layout/bProcess3"/>
    <dgm:cxn modelId="{E86D60C9-3672-42B6-8530-8B74AC2DB60D}" type="presParOf" srcId="{EF6CF7C2-39B8-4B33-B460-C908E7197208}" destId="{B21368AF-B5DC-4B69-A7CC-E80474432609}" srcOrd="13" destOrd="0" presId="urn:microsoft.com/office/officeart/2005/8/layout/bProcess3"/>
    <dgm:cxn modelId="{DCCCDD72-7487-43BB-A06A-A067A3B4DD90}" type="presParOf" srcId="{B21368AF-B5DC-4B69-A7CC-E80474432609}" destId="{156FA2F0-C845-4648-9326-E26A9ACB6B8B}" srcOrd="0" destOrd="0" presId="urn:microsoft.com/office/officeart/2005/8/layout/bProcess3"/>
    <dgm:cxn modelId="{DCC057CF-2FCC-4C10-8F45-E99B57C7A00A}" type="presParOf" srcId="{EF6CF7C2-39B8-4B33-B460-C908E7197208}" destId="{8758A20D-7E53-433D-A686-79FD2154B911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A1044-7FAA-4770-8986-840366C21F92}">
      <dsp:nvSpPr>
        <dsp:cNvPr id="0" name=""/>
        <dsp:cNvSpPr/>
      </dsp:nvSpPr>
      <dsp:spPr>
        <a:xfrm>
          <a:off x="1642864" y="487551"/>
          <a:ext cx="3466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6670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sp:txBody>
      <dsp:txXfrm>
        <a:off x="1806768" y="531384"/>
        <a:ext cx="18863" cy="3772"/>
      </dsp:txXfrm>
    </dsp:sp>
    <dsp:sp modelId="{46B13DFC-E755-41F9-B704-CCB28F525235}">
      <dsp:nvSpPr>
        <dsp:cNvPr id="0" name=""/>
        <dsp:cNvSpPr/>
      </dsp:nvSpPr>
      <dsp:spPr>
        <a:xfrm>
          <a:off x="4357" y="41178"/>
          <a:ext cx="1640307" cy="9841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1. </a:t>
          </a:r>
          <a:r>
            <a:rPr lang="ko-KR" altLang="en-US" sz="1600" kern="12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데이터 수집</a:t>
          </a:r>
          <a:endParaRPr lang="ko-KR" altLang="en-US" sz="1600" kern="1200" dirty="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sp:txBody>
      <dsp:txXfrm>
        <a:off x="4357" y="41178"/>
        <a:ext cx="1640307" cy="984184"/>
      </dsp:txXfrm>
    </dsp:sp>
    <dsp:sp modelId="{5DDD7999-8EA2-4726-8164-929E9789B3F9}">
      <dsp:nvSpPr>
        <dsp:cNvPr id="0" name=""/>
        <dsp:cNvSpPr/>
      </dsp:nvSpPr>
      <dsp:spPr>
        <a:xfrm>
          <a:off x="3660442" y="487551"/>
          <a:ext cx="3466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6670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sp:txBody>
      <dsp:txXfrm>
        <a:off x="3824346" y="531384"/>
        <a:ext cx="18863" cy="3772"/>
      </dsp:txXfrm>
    </dsp:sp>
    <dsp:sp modelId="{6F7CFCA3-A4BF-43A4-8E97-D01882849DB1}">
      <dsp:nvSpPr>
        <dsp:cNvPr id="0" name=""/>
        <dsp:cNvSpPr/>
      </dsp:nvSpPr>
      <dsp:spPr>
        <a:xfrm>
          <a:off x="2021935" y="41178"/>
          <a:ext cx="1640307" cy="9841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2.</a:t>
          </a:r>
          <a:r>
            <a:rPr lang="ko-KR" altLang="en-US" sz="1600" kern="12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데이터 가공</a:t>
          </a:r>
          <a:endParaRPr lang="ko-KR" altLang="en-US" sz="1600" kern="1200" dirty="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sp:txBody>
      <dsp:txXfrm>
        <a:off x="2021935" y="41178"/>
        <a:ext cx="1640307" cy="984184"/>
      </dsp:txXfrm>
    </dsp:sp>
    <dsp:sp modelId="{99D5BFE8-DF90-41B0-845D-351609AFE63E}">
      <dsp:nvSpPr>
        <dsp:cNvPr id="0" name=""/>
        <dsp:cNvSpPr/>
      </dsp:nvSpPr>
      <dsp:spPr>
        <a:xfrm>
          <a:off x="824511" y="1023563"/>
          <a:ext cx="4035155" cy="346670"/>
        </a:xfrm>
        <a:custGeom>
          <a:avLst/>
          <a:gdLst/>
          <a:ahLst/>
          <a:cxnLst/>
          <a:rect l="0" t="0" r="0" b="0"/>
          <a:pathLst>
            <a:path>
              <a:moveTo>
                <a:pt x="4035155" y="0"/>
              </a:moveTo>
              <a:lnTo>
                <a:pt x="4035155" y="190435"/>
              </a:lnTo>
              <a:lnTo>
                <a:pt x="0" y="190435"/>
              </a:lnTo>
              <a:lnTo>
                <a:pt x="0" y="34667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sp:txBody>
      <dsp:txXfrm>
        <a:off x="2740770" y="1195012"/>
        <a:ext cx="202637" cy="3772"/>
      </dsp:txXfrm>
    </dsp:sp>
    <dsp:sp modelId="{82D4EAB2-8906-4D80-9E91-05F5CB401412}">
      <dsp:nvSpPr>
        <dsp:cNvPr id="0" name=""/>
        <dsp:cNvSpPr/>
      </dsp:nvSpPr>
      <dsp:spPr>
        <a:xfrm>
          <a:off x="4039513" y="41178"/>
          <a:ext cx="1640307" cy="9841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3.</a:t>
          </a:r>
          <a:r>
            <a:rPr lang="ko-KR" altLang="en-US" sz="1600" kern="12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데이터 학습</a:t>
          </a:r>
          <a:endParaRPr lang="ko-KR" altLang="en-US" sz="1600" kern="1200" dirty="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sp:txBody>
      <dsp:txXfrm>
        <a:off x="4039513" y="41178"/>
        <a:ext cx="1640307" cy="984184"/>
      </dsp:txXfrm>
    </dsp:sp>
    <dsp:sp modelId="{9912BC03-90A5-4E3F-BBE0-644E26A10463}">
      <dsp:nvSpPr>
        <dsp:cNvPr id="0" name=""/>
        <dsp:cNvSpPr/>
      </dsp:nvSpPr>
      <dsp:spPr>
        <a:xfrm>
          <a:off x="1642864" y="1849005"/>
          <a:ext cx="3466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6670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sp:txBody>
      <dsp:txXfrm>
        <a:off x="1806768" y="1892839"/>
        <a:ext cx="18863" cy="3772"/>
      </dsp:txXfrm>
    </dsp:sp>
    <dsp:sp modelId="{8EA758D3-A690-4BCD-8937-0FA90EB1A4C2}">
      <dsp:nvSpPr>
        <dsp:cNvPr id="0" name=""/>
        <dsp:cNvSpPr/>
      </dsp:nvSpPr>
      <dsp:spPr>
        <a:xfrm>
          <a:off x="4357" y="1402633"/>
          <a:ext cx="1640307" cy="9841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4.</a:t>
          </a:r>
          <a:r>
            <a:rPr lang="ko-KR" altLang="en-US" sz="1600" kern="12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학습방법선택</a:t>
          </a:r>
          <a:endParaRPr lang="ko-KR" altLang="en-US" sz="1600" kern="1200" dirty="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sp:txBody>
      <dsp:txXfrm>
        <a:off x="4357" y="1402633"/>
        <a:ext cx="1640307" cy="984184"/>
      </dsp:txXfrm>
    </dsp:sp>
    <dsp:sp modelId="{11338765-15F3-4EAB-9D99-47BAEDCA5E73}">
      <dsp:nvSpPr>
        <dsp:cNvPr id="0" name=""/>
        <dsp:cNvSpPr/>
      </dsp:nvSpPr>
      <dsp:spPr>
        <a:xfrm>
          <a:off x="3660442" y="1849005"/>
          <a:ext cx="3466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6670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sp:txBody>
      <dsp:txXfrm>
        <a:off x="3824346" y="1892839"/>
        <a:ext cx="18863" cy="3772"/>
      </dsp:txXfrm>
    </dsp:sp>
    <dsp:sp modelId="{D5D6CEF6-28ED-4E9B-84E6-F4AA8036AD8B}">
      <dsp:nvSpPr>
        <dsp:cNvPr id="0" name=""/>
        <dsp:cNvSpPr/>
      </dsp:nvSpPr>
      <dsp:spPr>
        <a:xfrm>
          <a:off x="2021935" y="1402633"/>
          <a:ext cx="1640307" cy="9841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5.</a:t>
          </a:r>
          <a:r>
            <a:rPr lang="ko-KR" altLang="en-US" sz="1600" kern="12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매개변수 조정</a:t>
          </a:r>
          <a:endParaRPr lang="ko-KR" altLang="en-US" sz="1600" kern="1200" dirty="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sp:txBody>
      <dsp:txXfrm>
        <a:off x="2021935" y="1402633"/>
        <a:ext cx="1640307" cy="984184"/>
      </dsp:txXfrm>
    </dsp:sp>
    <dsp:sp modelId="{4524C451-083C-4494-9BD1-FF4D70879A35}">
      <dsp:nvSpPr>
        <dsp:cNvPr id="0" name=""/>
        <dsp:cNvSpPr/>
      </dsp:nvSpPr>
      <dsp:spPr>
        <a:xfrm>
          <a:off x="824511" y="2385018"/>
          <a:ext cx="4035155" cy="346670"/>
        </a:xfrm>
        <a:custGeom>
          <a:avLst/>
          <a:gdLst/>
          <a:ahLst/>
          <a:cxnLst/>
          <a:rect l="0" t="0" r="0" b="0"/>
          <a:pathLst>
            <a:path>
              <a:moveTo>
                <a:pt x="4035155" y="0"/>
              </a:moveTo>
              <a:lnTo>
                <a:pt x="4035155" y="190435"/>
              </a:lnTo>
              <a:lnTo>
                <a:pt x="0" y="190435"/>
              </a:lnTo>
              <a:lnTo>
                <a:pt x="0" y="34667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2740770" y="2556467"/>
        <a:ext cx="202637" cy="3772"/>
      </dsp:txXfrm>
    </dsp:sp>
    <dsp:sp modelId="{9E56DC60-F0DB-488E-A282-D5C45997B0FF}">
      <dsp:nvSpPr>
        <dsp:cNvPr id="0" name=""/>
        <dsp:cNvSpPr/>
      </dsp:nvSpPr>
      <dsp:spPr>
        <a:xfrm>
          <a:off x="4039513" y="1402633"/>
          <a:ext cx="1640307" cy="9841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6.</a:t>
          </a:r>
          <a:r>
            <a:rPr lang="ko-KR" altLang="en-US" sz="1600" kern="12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모델학습</a:t>
          </a:r>
          <a:endParaRPr lang="ko-KR" altLang="en-US" sz="1600" kern="1200" dirty="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sp:txBody>
      <dsp:txXfrm>
        <a:off x="4039513" y="1402633"/>
        <a:ext cx="1640307" cy="984184"/>
      </dsp:txXfrm>
    </dsp:sp>
    <dsp:sp modelId="{B21368AF-B5DC-4B69-A7CC-E80474432609}">
      <dsp:nvSpPr>
        <dsp:cNvPr id="0" name=""/>
        <dsp:cNvSpPr/>
      </dsp:nvSpPr>
      <dsp:spPr>
        <a:xfrm>
          <a:off x="1642864" y="3210460"/>
          <a:ext cx="3466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6670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1806768" y="3254294"/>
        <a:ext cx="18863" cy="3772"/>
      </dsp:txXfrm>
    </dsp:sp>
    <dsp:sp modelId="{CA672776-B0D4-4DCC-9C15-D2614E6EE7FB}">
      <dsp:nvSpPr>
        <dsp:cNvPr id="0" name=""/>
        <dsp:cNvSpPr/>
      </dsp:nvSpPr>
      <dsp:spPr>
        <a:xfrm>
          <a:off x="4357" y="2764088"/>
          <a:ext cx="1640307" cy="9841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7.</a:t>
          </a:r>
          <a:r>
            <a:rPr lang="ko-KR" altLang="en-US" sz="1600" kern="12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정확도 평가</a:t>
          </a:r>
          <a:endParaRPr lang="ko-KR" altLang="en-US" sz="1600" kern="1200" dirty="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sp:txBody>
      <dsp:txXfrm>
        <a:off x="4357" y="2764088"/>
        <a:ext cx="1640307" cy="984184"/>
      </dsp:txXfrm>
    </dsp:sp>
    <dsp:sp modelId="{8758A20D-7E53-433D-A686-79FD2154B911}">
      <dsp:nvSpPr>
        <dsp:cNvPr id="0" name=""/>
        <dsp:cNvSpPr/>
      </dsp:nvSpPr>
      <dsp:spPr>
        <a:xfrm>
          <a:off x="2021935" y="2764088"/>
          <a:ext cx="1640307" cy="9841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>
              <a:latin typeface="Yoon 윤고딕 530_TT" panose="02090603020101020101" pitchFamily="18" charset="-127"/>
              <a:ea typeface="Yoon 윤고딕 530_TT" panose="02090603020101020101" pitchFamily="18" charset="-127"/>
            </a:rPr>
            <a:t>성공</a:t>
          </a:r>
          <a:endParaRPr lang="ko-KR" altLang="en-US" sz="1600" kern="1200" dirty="0">
            <a:latin typeface="Yoon 윤고딕 530_TT" panose="02090603020101020101" pitchFamily="18" charset="-127"/>
            <a:ea typeface="Yoon 윤고딕 530_TT" panose="02090603020101020101" pitchFamily="18" charset="-127"/>
          </a:endParaRPr>
        </a:p>
      </dsp:txBody>
      <dsp:txXfrm>
        <a:off x="2021935" y="2764088"/>
        <a:ext cx="1640307" cy="984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402E2-E5AC-4D2A-ACA1-B1A132668239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0A42D-3FAC-4986-A437-7D430FB014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116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D0A65-BB2D-4862-87D5-E34D75E92520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CED2A-9FB9-45A9-ACFD-0E27F44683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35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PostView.nhn?blogId=wlgh325&amp;logNo=221399860316&amp;categoryNo=0&amp;parentCategoryNo=0&amp;viewDate=&amp;currentPage=1&amp;postListTopCurrentPage=1&amp;from=postView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ED2A-9FB9-45A9-ACFD-0E27F446837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141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err="1" smtClean="0"/>
              <a:t>cm</a:t>
            </a:r>
            <a:r>
              <a:rPr lang="en-US" altLang="ko-KR" dirty="0" err="1" smtClean="0"/>
              <a:t>d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git</a:t>
            </a:r>
            <a:r>
              <a:rPr lang="en-US" altLang="ko-KR" dirty="0" smtClean="0">
                <a:sym typeface="Wingdings" panose="05000000000000000000" pitchFamily="2" charset="2"/>
              </a:rPr>
              <a:t> –version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     </a:t>
            </a:r>
            <a:r>
              <a:rPr lang="en-US" altLang="ko-KR" dirty="0" err="1" smtClean="0">
                <a:sym typeface="Wingdings" panose="05000000000000000000" pitchFamily="2" charset="2"/>
              </a:rPr>
              <a:t>git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ym typeface="Wingdings" panose="05000000000000000000" pitchFamily="2" charset="2"/>
              </a:rPr>
              <a:t>config</a:t>
            </a:r>
            <a:r>
              <a:rPr lang="en-US" altLang="ko-KR" dirty="0" smtClean="0">
                <a:sym typeface="Wingdings" panose="05000000000000000000" pitchFamily="2" charset="2"/>
              </a:rPr>
              <a:t> --list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ED2A-9FB9-45A9-ACFD-0E27F446837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722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3"/>
              </a:rPr>
              <a:t>https://blog.naver.com/PostView.nhn?blogId=wlgh325&amp;logNo=221399860316&amp;categoryNo=0&amp;parentCategoryNo=0&amp;viewDate=&amp;currentPage=1&amp;postListTopCurrentPage=1&amp;from=postView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ED2A-9FB9-45A9-ACFD-0E27F446837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339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ED2A-9FB9-45A9-ACFD-0E27F446837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744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script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r>
              <a:rPr lang="en-US" altLang="ko-KR" dirty="0" smtClean="0"/>
              <a:t>autocomplete-python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설치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ED2A-9FB9-45A9-ACFD-0E27F446837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80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ED2A-9FB9-45A9-ACFD-0E27F446837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94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ED2A-9FB9-45A9-ACFD-0E27F446837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20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ED2A-9FB9-45A9-ACFD-0E27F446837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20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conda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–version</a:t>
            </a:r>
          </a:p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update </a:t>
            </a:r>
            <a:r>
              <a:rPr lang="en-US" altLang="ko-KR" dirty="0" err="1" smtClean="0"/>
              <a:t>conda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list</a:t>
            </a:r>
          </a:p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info –</a:t>
            </a:r>
            <a:r>
              <a:rPr lang="en-US" altLang="ko-KR" dirty="0" err="1" smtClean="0"/>
              <a:t>envs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가상환경 설정</a:t>
            </a:r>
            <a:endParaRPr lang="en-US" altLang="ko-KR" dirty="0" smtClean="0"/>
          </a:p>
          <a:p>
            <a:r>
              <a:rPr lang="en-US" altLang="ko-KR" dirty="0" err="1" smtClean="0"/>
              <a:t>conda</a:t>
            </a:r>
            <a:r>
              <a:rPr lang="en-US" altLang="ko-KR" baseline="0" dirty="0" smtClean="0"/>
              <a:t> create –name test1 python=3.4</a:t>
            </a:r>
          </a:p>
          <a:p>
            <a:r>
              <a:rPr lang="en-US" altLang="ko-KR" baseline="0" dirty="0" smtClean="0"/>
              <a:t>Proceed(y/n)?y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화면지우기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</a:t>
            </a:r>
            <a:r>
              <a:rPr lang="en-US" altLang="ko-KR" baseline="0" dirty="0" err="1" smtClean="0"/>
              <a:t>cls</a:t>
            </a:r>
            <a:r>
              <a:rPr lang="en-US" altLang="ko-KR" baseline="0" dirty="0" smtClean="0"/>
              <a:t>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활성화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Activate test1</a:t>
            </a:r>
          </a:p>
          <a:p>
            <a:r>
              <a:rPr lang="en-US" altLang="ko-KR" baseline="0" dirty="0" smtClean="0"/>
              <a:t>pip install </a:t>
            </a:r>
          </a:p>
          <a:p>
            <a:r>
              <a:rPr lang="en-US" altLang="ko-KR" baseline="0" dirty="0" err="1" smtClean="0"/>
              <a:t>conda</a:t>
            </a:r>
            <a:r>
              <a:rPr lang="en-US" altLang="ko-KR" baseline="0" dirty="0" smtClean="0"/>
              <a:t> list</a:t>
            </a:r>
          </a:p>
          <a:p>
            <a:r>
              <a:rPr lang="en-US" altLang="ko-KR" baseline="0" dirty="0" smtClean="0"/>
              <a:t>pip install </a:t>
            </a:r>
            <a:r>
              <a:rPr lang="en-US" altLang="ko-KR" baseline="0" dirty="0" err="1" smtClean="0"/>
              <a:t>simplejson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cls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conda</a:t>
            </a:r>
            <a:r>
              <a:rPr lang="en-US" altLang="ko-KR" baseline="0" dirty="0" smtClean="0"/>
              <a:t> list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pip uninstall </a:t>
            </a:r>
            <a:r>
              <a:rPr lang="en-US" altLang="ko-KR" baseline="0" dirty="0" err="1" smtClean="0"/>
              <a:t>simplejson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err="1" smtClean="0"/>
              <a:t>conda</a:t>
            </a:r>
            <a:r>
              <a:rPr lang="en-US" altLang="ko-KR" baseline="0" dirty="0" smtClean="0"/>
              <a:t> list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기존의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패키지가 설치되어 있어도 무시하고 설치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pip install –-ignore-installed </a:t>
            </a:r>
            <a:r>
              <a:rPr lang="en-US" altLang="ko-KR" baseline="0" dirty="0" err="1" smtClean="0"/>
              <a:t>simplejson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가상환경 지우기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activate root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err="1" smtClean="0"/>
              <a:t>conda</a:t>
            </a:r>
            <a:r>
              <a:rPr lang="en-US" altLang="ko-KR" baseline="0" dirty="0" smtClean="0"/>
              <a:t> info --</a:t>
            </a:r>
            <a:r>
              <a:rPr lang="en-US" altLang="ko-KR" baseline="0" dirty="0" err="1" smtClean="0"/>
              <a:t>envs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err="1" smtClean="0"/>
              <a:t>conda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remove –name tesst1 –all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err="1" smtClean="0"/>
              <a:t>conda</a:t>
            </a:r>
            <a:r>
              <a:rPr lang="en-US" altLang="ko-KR" baseline="0" dirty="0" smtClean="0"/>
              <a:t> info --</a:t>
            </a:r>
            <a:r>
              <a:rPr lang="en-US" altLang="ko-KR" baseline="0" dirty="0" err="1" smtClean="0"/>
              <a:t>envs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=========================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conda</a:t>
            </a:r>
            <a:r>
              <a:rPr lang="en-US" altLang="ko-KR" baseline="0" dirty="0" smtClean="0"/>
              <a:t> create –name test1 python=3.4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Proceed(y/n)?y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conda</a:t>
            </a:r>
            <a:r>
              <a:rPr lang="en-US" altLang="ko-KR" baseline="0" dirty="0" smtClean="0"/>
              <a:t> create –name test1 python=3.5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err="1" smtClean="0"/>
              <a:t>conda</a:t>
            </a:r>
            <a:r>
              <a:rPr lang="en-US" altLang="ko-KR" baseline="0" dirty="0" smtClean="0"/>
              <a:t> info --</a:t>
            </a:r>
            <a:r>
              <a:rPr lang="en-US" altLang="ko-KR" baseline="0" dirty="0" err="1" smtClean="0"/>
              <a:t>envs</a:t>
            </a:r>
            <a:endParaRPr lang="en-US" altLang="ko-KR" baseline="0" dirty="0" smtClean="0"/>
          </a:p>
          <a:p>
            <a:r>
              <a:rPr lang="en-US" altLang="ko-KR" dirty="0" err="1" smtClean="0"/>
              <a:t>conda</a:t>
            </a:r>
            <a:r>
              <a:rPr lang="en-US" altLang="ko-KR" dirty="0" smtClean="0"/>
              <a:t> clean –all : </a:t>
            </a:r>
            <a:r>
              <a:rPr lang="ko-KR" altLang="en-US" dirty="0" smtClean="0"/>
              <a:t>불필요한 파일 삭제</a:t>
            </a:r>
            <a:endParaRPr lang="en-US" altLang="ko-KR" dirty="0" smtClean="0"/>
          </a:p>
          <a:p>
            <a:r>
              <a:rPr lang="ko-KR" altLang="en-US" dirty="0" smtClean="0"/>
              <a:t>계속  </a:t>
            </a:r>
            <a:r>
              <a:rPr lang="en-US" altLang="ko-KR" dirty="0" smtClean="0"/>
              <a:t>y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ED2A-9FB9-45A9-ACFD-0E27F446837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603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ED2A-9FB9-45A9-ACFD-0E27F446837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588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conda</a:t>
            </a:r>
            <a:r>
              <a:rPr lang="en-US" altLang="ko-KR" baseline="0" dirty="0" smtClean="0"/>
              <a:t> create –-name section2 python=3.4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err="1" smtClean="0"/>
              <a:t>conda</a:t>
            </a:r>
            <a:r>
              <a:rPr lang="en-US" altLang="ko-KR" baseline="0" dirty="0" smtClean="0"/>
              <a:t> info --</a:t>
            </a:r>
            <a:r>
              <a:rPr lang="en-US" altLang="ko-KR" baseline="0" dirty="0" err="1" smtClean="0"/>
              <a:t>envs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activate section2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atom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D</a:t>
            </a:r>
            <a:r>
              <a:rPr lang="ko-KR" altLang="en-US" dirty="0" smtClean="0"/>
              <a:t>드라이브에 </a:t>
            </a:r>
            <a:r>
              <a:rPr lang="en-US" altLang="ko-KR" dirty="0" smtClean="0"/>
              <a:t>section2 </a:t>
            </a:r>
            <a:r>
              <a:rPr lang="ko-KR" altLang="en-US" dirty="0" smtClean="0"/>
              <a:t>폴더 </a:t>
            </a:r>
            <a:r>
              <a:rPr lang="ko-KR" altLang="en-US" dirty="0" err="1" smtClean="0"/>
              <a:t>생성후</a:t>
            </a:r>
            <a:r>
              <a:rPr lang="ko-KR" altLang="en-US" dirty="0" smtClean="0"/>
              <a:t> 아톰에 프로젝트 추가하여 파일 관리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저장하기를 진행하면서 폴더 바로 생성하여 프로젝트 추가해도 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ED2A-9FB9-45A9-ACFD-0E27F446837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192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ED2A-9FB9-45A9-ACFD-0E27F446837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120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altLang="ko-KR" dirty="0" err="1" smtClean="0"/>
              <a:t>tkinter</a:t>
            </a:r>
            <a:r>
              <a:rPr lang="en-US" altLang="ko-KR" dirty="0" smtClean="0"/>
              <a:t>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altLang="ko-KR" dirty="0" smtClean="0"/>
              <a:t>*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dirty="0" err="1" smtClean="0"/>
              <a:t>printHello</a:t>
            </a:r>
            <a:r>
              <a:rPr lang="en-US" altLang="ko-KR" dirty="0" smtClean="0"/>
              <a:t>() :</a:t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en-US" altLang="ko-KR" dirty="0" smtClean="0"/>
              <a:t>(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'hi'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root = </a:t>
            </a:r>
            <a:r>
              <a:rPr lang="en-US" altLang="ko-KR" dirty="0" err="1" smtClean="0"/>
              <a:t>Tk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 = Label(root,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US" altLang="ko-KR" dirty="0" smtClean="0"/>
              <a:t>=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"Python Test"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b = Button(root,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US" altLang="ko-KR" dirty="0" smtClean="0"/>
              <a:t>=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"Hello Python!"</a:t>
            </a:r>
            <a:r>
              <a:rPr lang="en-US" altLang="ko-KR" dirty="0" smtClean="0"/>
              <a:t>,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printHello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c = Button(root,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US" altLang="ko-KR" dirty="0" smtClean="0"/>
              <a:t>=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"Quit"</a:t>
            </a:r>
            <a:r>
              <a:rPr lang="en-US" altLang="ko-KR" dirty="0" smtClean="0"/>
              <a:t>,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root.quit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w.pack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err="1" smtClean="0"/>
              <a:t>b.pack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err="1" smtClean="0"/>
              <a:t>c.pack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err="1" smtClean="0"/>
              <a:t>root.mainloop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ED2A-9FB9-45A9-ACFD-0E27F446837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821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ED2A-9FB9-45A9-ACFD-0E27F446837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02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ED2A-9FB9-45A9-ACFD-0E27F446837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741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ED2A-9FB9-45A9-ACFD-0E27F446837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994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ED2A-9FB9-45A9-ACFD-0E27F446837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384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ED2A-9FB9-45A9-ACFD-0E27F446837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562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ED2A-9FB9-45A9-ACFD-0E27F446837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298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아나콘다 프롬프트 </a:t>
            </a:r>
            <a:r>
              <a:rPr lang="en-US" altLang="ko-KR" baseline="0" dirty="0" smtClean="0"/>
              <a:t>-&gt; python</a:t>
            </a:r>
          </a:p>
          <a:p>
            <a:r>
              <a:rPr lang="en-US" altLang="ko-KR" baseline="0" dirty="0" smtClean="0"/>
              <a:t>                             print(“</a:t>
            </a:r>
            <a:r>
              <a:rPr lang="ko-KR" altLang="en-US" baseline="0" dirty="0" err="1" smtClean="0"/>
              <a:t>설치안료</a:t>
            </a:r>
            <a:r>
              <a:rPr lang="en-US" altLang="ko-KR" baseline="0" dirty="0" smtClean="0"/>
              <a:t>“)</a:t>
            </a:r>
          </a:p>
          <a:p>
            <a:r>
              <a:rPr lang="en-US" altLang="ko-KR" baseline="0" dirty="0" smtClean="0"/>
              <a:t>                             print(“hi”)</a:t>
            </a:r>
          </a:p>
          <a:p>
            <a:r>
              <a:rPr lang="en-US" altLang="ko-KR" baseline="0" dirty="0" smtClean="0"/>
              <a:t>                             exit()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CED2A-9FB9-45A9-ACFD-0E27F446837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253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763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50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902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5104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063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455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782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190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08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39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50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635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48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77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146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244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010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80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181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47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51419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330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7856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19264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0723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805851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70944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94938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9510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4138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18412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8042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72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7553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6046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2352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61584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8762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7172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5904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792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2926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2493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264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3358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48309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8460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05145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545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390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277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638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050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097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29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748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656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9459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8195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281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47410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8379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6782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16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971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68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11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63" r:id="rId17"/>
    <p:sldLayoutId id="2147483764" r:id="rId18"/>
    <p:sldLayoutId id="2147483765" r:id="rId19"/>
    <p:sldLayoutId id="2147483766" r:id="rId20"/>
    <p:sldLayoutId id="2147483767" r:id="rId21"/>
    <p:sldLayoutId id="2147483768" r:id="rId22"/>
    <p:sldLayoutId id="2147483769" r:id="rId23"/>
    <p:sldLayoutId id="2147483770" r:id="rId24"/>
    <p:sldLayoutId id="2147483771" r:id="rId25"/>
    <p:sldLayoutId id="2147483772" r:id="rId26"/>
    <p:sldLayoutId id="2147483773" r:id="rId27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63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</p:sldLayoutIdLst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34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829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</p:sldLayoutIdLst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465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</p:sldLayoutIdLst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4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690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</p:sldLayoutIdLst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atom.i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atom.i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tom/atom/releas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.png"/><Relationship Id="rId5" Type="http://schemas.openxmlformats.org/officeDocument/2006/relationships/hyperlink" Target="https://git-scm.com/" TargetMode="External"/><Relationship Id="rId4" Type="http://schemas.openxmlformats.org/officeDocument/2006/relationships/hyperlink" Target="https://www.anaconda.com/downloa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47928" y="2627505"/>
            <a:ext cx="4265877" cy="1231106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40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과정 소개 및 </a:t>
            </a:r>
            <a:r>
              <a:rPr lang="en-US" altLang="ko-KR" sz="40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/>
            </a:r>
            <a:br>
              <a:rPr lang="en-US" altLang="ko-KR" sz="40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</a:br>
            <a:r>
              <a:rPr lang="ko-KR" altLang="en-US" sz="4000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개발 환경 설정</a:t>
            </a:r>
            <a:endParaRPr lang="ko-KR" altLang="en-US" sz="40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03612" y="2791830"/>
            <a:ext cx="2059573" cy="107768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Chapter1</a:t>
            </a:r>
            <a:endParaRPr lang="ko-KR" altLang="en-US" sz="3200" b="1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74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 preferRelativeResize="0">
            <a:picLocks/>
          </p:cNvPicPr>
          <p:nvPr/>
        </p:nvPicPr>
        <p:blipFill rotWithShape="1">
          <a:blip r:embed="rId3"/>
          <a:srcRect t="65198"/>
          <a:stretch/>
        </p:blipFill>
        <p:spPr>
          <a:xfrm rot="5400000">
            <a:off x="1757918" y="3360228"/>
            <a:ext cx="5007273" cy="1475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87888" y="1268760"/>
            <a:ext cx="5040560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sz="28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</a:t>
            </a:r>
            <a:r>
              <a:rPr lang="ko-KR" altLang="en-US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설치 및 개발 환경 설정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(2)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1924" y="1813217"/>
            <a:ext cx="3060340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아톰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(Atom)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설치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hlinkClick r:id="rId4"/>
              </a:rPr>
              <a:t>https://atom.io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hlinkClick r:id="rId4"/>
              </a:rPr>
              <a:t>/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아톰 </a:t>
            </a:r>
            <a:r>
              <a:rPr lang="ko-KR" altLang="en-US" dirty="0" err="1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관련 패키지 설치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autocomplete-python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설치 완료 테스트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아톰 에디터 실행</a:t>
            </a:r>
            <a:endParaRPr lang="en-US" altLang="ko-KR" sz="1400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패키지 설치</a:t>
            </a:r>
            <a:endParaRPr lang="en-US" altLang="ko-KR" sz="1400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테스트 코드 작성</a:t>
            </a:r>
            <a:endParaRPr lang="en-US" altLang="ko-KR" sz="1400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실행 후 결과 확인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파이썬을</a:t>
            </a:r>
            <a:r>
              <a:rPr lang="ko-KR" altLang="en-US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활용한 웹 데이터  </a:t>
            </a:r>
            <a:r>
              <a:rPr lang="ko-KR" altLang="en-US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수집하기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06221" y="2780928"/>
            <a:ext cx="2059573" cy="107768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latin typeface="+mn-ea"/>
              </a:rPr>
              <a:t>빅데이터</a:t>
            </a:r>
            <a:endParaRPr lang="ko-KR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479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ANACONDA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설치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64" y="1412776"/>
            <a:ext cx="4163235" cy="22292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1424919"/>
            <a:ext cx="2985423" cy="23675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835" y="1424919"/>
            <a:ext cx="3031897" cy="23675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4077072"/>
            <a:ext cx="2961975" cy="230050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23" y="4077072"/>
            <a:ext cx="2979931" cy="230050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319" y="4068751"/>
            <a:ext cx="2899752" cy="227340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4655840" y="2420888"/>
            <a:ext cx="396044" cy="28840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8364433" y="2335618"/>
            <a:ext cx="396044" cy="28840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3677880" y="5061252"/>
            <a:ext cx="396044" cy="28840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7517253" y="4958601"/>
            <a:ext cx="396044" cy="28840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6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ANACONDA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812" y="1540283"/>
            <a:ext cx="3130938" cy="24213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812" y="4756067"/>
            <a:ext cx="5630061" cy="12670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540283"/>
            <a:ext cx="3096344" cy="24213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4322619"/>
            <a:ext cx="3077004" cy="213389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791744" y="2564904"/>
            <a:ext cx="540060" cy="36004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8055791" y="2607637"/>
            <a:ext cx="540060" cy="36004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786062" y="5209548"/>
            <a:ext cx="540060" cy="36004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3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GIT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설치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1664804"/>
            <a:ext cx="3010320" cy="109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14" y="3717032"/>
            <a:ext cx="3219899" cy="18957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1473719"/>
            <a:ext cx="5330599" cy="4139053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027548" y="2888940"/>
            <a:ext cx="313805" cy="504056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4223792" y="4797152"/>
            <a:ext cx="648072" cy="36004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89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GIT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설치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1556792"/>
            <a:ext cx="3121630" cy="19442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941" y="1483281"/>
            <a:ext cx="2837356" cy="22761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244" y="1395637"/>
            <a:ext cx="3071813" cy="23637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4185084"/>
            <a:ext cx="3121630" cy="23009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941" y="4389155"/>
            <a:ext cx="2836609" cy="20968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66" y="4473116"/>
            <a:ext cx="3056391" cy="2012891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3647728" y="2204864"/>
            <a:ext cx="468052" cy="37265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7669458" y="2204863"/>
            <a:ext cx="468052" cy="37265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3749441" y="5064926"/>
            <a:ext cx="468052" cy="37265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7575082" y="5084701"/>
            <a:ext cx="468052" cy="372655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27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GIT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설치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90792"/>
            <a:ext cx="2629990" cy="21736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25" y="1543519"/>
            <a:ext cx="2389033" cy="21209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390" y="1566049"/>
            <a:ext cx="2214246" cy="20984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133" y="1543519"/>
            <a:ext cx="2082183" cy="21209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94" y="4249540"/>
            <a:ext cx="2617456" cy="21370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25" y="4386216"/>
            <a:ext cx="2389033" cy="21718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133" y="4443554"/>
            <a:ext cx="2082183" cy="2114482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3251684" y="2564904"/>
            <a:ext cx="360040" cy="2880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323641" y="2496450"/>
            <a:ext cx="360040" cy="2880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3191838" y="5174094"/>
            <a:ext cx="360040" cy="2880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9157596" y="2459981"/>
            <a:ext cx="360040" cy="2880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6323641" y="5184094"/>
            <a:ext cx="360040" cy="2880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9157596" y="5040078"/>
            <a:ext cx="360040" cy="2880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34916" y="4451650"/>
            <a:ext cx="2193732" cy="210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5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ATOM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설치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3" y="2600908"/>
            <a:ext cx="2286319" cy="33818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09" y="1562532"/>
            <a:ext cx="3362794" cy="8478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62" y="3392996"/>
            <a:ext cx="2962688" cy="28769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197" y="2240868"/>
            <a:ext cx="4100904" cy="29944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5380" y="1473475"/>
            <a:ext cx="1794081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hlinkClick r:id="rId7"/>
              </a:rPr>
              <a:t>https://atom.io/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1412420" y="1986453"/>
            <a:ext cx="255088" cy="423922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2960491" y="3739562"/>
            <a:ext cx="407508" cy="2880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4886655" y="2477763"/>
            <a:ext cx="255088" cy="423922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822385" y="3738105"/>
            <a:ext cx="407508" cy="2880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00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ATOM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설치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8" y="1376772"/>
            <a:ext cx="3735711" cy="22221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85"/>
          <a:stretch/>
        </p:blipFill>
        <p:spPr>
          <a:xfrm>
            <a:off x="226122" y="4149080"/>
            <a:ext cx="3736938" cy="22855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79" y="3526739"/>
            <a:ext cx="5508612" cy="2907907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1919536" y="3717032"/>
            <a:ext cx="324036" cy="432048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4763852" y="4725144"/>
            <a:ext cx="468052" cy="39604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449854" y="2764752"/>
            <a:ext cx="594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</a:rPr>
              <a:t>Html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</a:rPr>
              <a:t>로 구현되어 있으므로 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</a:rPr>
              <a:t>Customizing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</a:rPr>
              <a:t>이 쉽고 가볍다</a:t>
            </a:r>
            <a:endParaRPr lang="ko-KR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7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Packages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 설치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5" y="1499231"/>
            <a:ext cx="4419175" cy="27578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11" y="4623979"/>
            <a:ext cx="4520481" cy="20386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932" y="4634548"/>
            <a:ext cx="6291721" cy="20386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60" y="1485907"/>
            <a:ext cx="5400600" cy="276346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4833392" y="2867639"/>
            <a:ext cx="362508" cy="3093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4977408" y="5333805"/>
            <a:ext cx="362508" cy="3093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94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Packages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설치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952836"/>
            <a:ext cx="5139618" cy="2579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024844"/>
            <a:ext cx="4999138" cy="2772308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807968" y="3242711"/>
            <a:ext cx="468052" cy="29430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51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 preferRelativeResize="0">
            <a:picLocks/>
          </p:cNvPicPr>
          <p:nvPr/>
        </p:nvPicPr>
        <p:blipFill rotWithShape="1">
          <a:blip r:embed="rId2"/>
          <a:srcRect t="65198"/>
          <a:stretch/>
        </p:blipFill>
        <p:spPr>
          <a:xfrm rot="5400000">
            <a:off x="1757918" y="3360228"/>
            <a:ext cx="5007273" cy="1475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55840" y="2467667"/>
            <a:ext cx="669674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설명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Git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숙제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http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통신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기타 지식</a:t>
            </a:r>
            <a:endParaRPr lang="ko-KR" altLang="en-US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파이썬을</a:t>
            </a:r>
            <a:r>
              <a:rPr lang="ko-KR" altLang="en-US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활용한 웹 데이터  </a:t>
            </a:r>
            <a:r>
              <a:rPr lang="ko-KR" altLang="en-US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수집하기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06221" y="2780928"/>
            <a:ext cx="2059573" cy="107768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latin typeface="+mn-ea"/>
              </a:rPr>
              <a:t>빅데이터</a:t>
            </a:r>
            <a:endParaRPr lang="ko-KR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168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Html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파일 실습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736812"/>
            <a:ext cx="2495550" cy="17526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323692" y="2312876"/>
            <a:ext cx="468052" cy="30023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07768" y="2168860"/>
            <a:ext cx="575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Ctrl + s </a:t>
            </a:r>
            <a:r>
              <a:rPr lang="ko-KR" altLang="en-US" dirty="0" smtClean="0"/>
              <a:t>로 저장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저장 </a:t>
            </a:r>
            <a:r>
              <a:rPr lang="ko-KR" altLang="en-US" dirty="0" err="1" smtClean="0">
                <a:sym typeface="Wingdings" panose="05000000000000000000" pitchFamily="2" charset="2"/>
              </a:rPr>
              <a:t>위치설정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test.html </a:t>
            </a:r>
            <a:r>
              <a:rPr lang="ko-KR" altLang="en-US" dirty="0" smtClean="0">
                <a:sym typeface="Wingdings" panose="05000000000000000000" pitchFamily="2" charset="2"/>
              </a:rPr>
              <a:t>로 저장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64" y="4158141"/>
            <a:ext cx="5562600" cy="14859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353" y="4149887"/>
            <a:ext cx="498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79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Project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삭제 생성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76" y="2132856"/>
            <a:ext cx="2952328" cy="41456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9476" y="1556792"/>
            <a:ext cx="152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</a:t>
            </a:r>
            <a:r>
              <a:rPr lang="ko-KR" altLang="en-US" dirty="0" smtClean="0"/>
              <a:t> 삭제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67908" y="1467921"/>
            <a:ext cx="152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37" y="2161890"/>
            <a:ext cx="3362325" cy="2514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68408" y="1467921"/>
            <a:ext cx="152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</a:t>
            </a:r>
            <a:r>
              <a:rPr lang="ko-KR" altLang="en-US" dirty="0" smtClean="0"/>
              <a:t> 실행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768408" y="2312876"/>
            <a:ext cx="166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r>
              <a:rPr lang="en-US" altLang="ko-KR" dirty="0" smtClean="0"/>
              <a:t>trl + shift +b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801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 preferRelativeResize="0">
            <a:picLocks/>
          </p:cNvPicPr>
          <p:nvPr/>
        </p:nvPicPr>
        <p:blipFill rotWithShape="1">
          <a:blip r:embed="rId3"/>
          <a:srcRect t="65198"/>
          <a:stretch/>
        </p:blipFill>
        <p:spPr>
          <a:xfrm rot="5400000">
            <a:off x="1757918" y="3360228"/>
            <a:ext cx="5007273" cy="14753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714342" y="24208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기본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개념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(1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).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Anaconda(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아나콘다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 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      -&gt;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Python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기반의 데이터 분석에 필요한 </a:t>
            </a:r>
            <a:r>
              <a:rPr lang="ko-KR" altLang="en-US" dirty="0" err="1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오픈소스를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        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모아놓은 개발 플랫폼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(2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).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아나콘다에 포함된 수준 높은 패키지 관리자를 통해서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                                                  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     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  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	</a:t>
            </a:r>
            <a:r>
              <a:rPr lang="ko-KR" altLang="en-US" dirty="0" err="1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파이썬의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효율성을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극대화해서 사용</a:t>
            </a:r>
            <a:endParaRPr lang="ko-KR" altLang="en-US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(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3).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아나콘다의 가상환경 관리자를 통한 프로젝트 별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    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개발환경 구성</a:t>
            </a:r>
            <a:endParaRPr lang="ko-KR" altLang="en-US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08798" y="1772816"/>
            <a:ext cx="5095614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-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아나콘다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(Anaconda)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파이썬을</a:t>
            </a:r>
            <a:r>
              <a:rPr lang="ko-KR" altLang="en-US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활용한 웹 데이터  </a:t>
            </a:r>
            <a:r>
              <a:rPr lang="ko-KR" altLang="en-US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수집하기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06221" y="2780928"/>
            <a:ext cx="2059573" cy="107768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latin typeface="+mn-ea"/>
              </a:rPr>
              <a:t>빅데이터</a:t>
            </a:r>
            <a:endParaRPr lang="ko-KR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35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 preferRelativeResize="0">
            <a:picLocks/>
          </p:cNvPicPr>
          <p:nvPr/>
        </p:nvPicPr>
        <p:blipFill rotWithShape="1">
          <a:blip r:embed="rId3"/>
          <a:srcRect t="65198"/>
          <a:stretch/>
        </p:blipFill>
        <p:spPr>
          <a:xfrm rot="5400000">
            <a:off x="1757918" y="3360228"/>
            <a:ext cx="5007273" cy="147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83390" y="1679190"/>
            <a:ext cx="5095614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-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Anaconda(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가상환경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0275" y="6119718"/>
            <a:ext cx="34644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참조 </a:t>
            </a:r>
            <a:r>
              <a:rPr lang="en-US" altLang="ko-KR" sz="1100" dirty="0"/>
              <a:t>: http://blog1.erp2py.com/2011/07/virtualenv.html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892" y="2312876"/>
            <a:ext cx="4955112" cy="340124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파이썬을</a:t>
            </a:r>
            <a:r>
              <a:rPr lang="ko-KR" altLang="en-US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활용한 웹 데이터  </a:t>
            </a:r>
            <a:r>
              <a:rPr lang="ko-KR" altLang="en-US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수집하기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406221" y="2780928"/>
            <a:ext cx="2059573" cy="107768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latin typeface="+mn-ea"/>
              </a:rPr>
              <a:t>빅데이터</a:t>
            </a:r>
            <a:endParaRPr lang="ko-KR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7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 preferRelativeResize="0">
            <a:picLocks/>
          </p:cNvPicPr>
          <p:nvPr/>
        </p:nvPicPr>
        <p:blipFill rotWithShape="1">
          <a:blip r:embed="rId3"/>
          <a:srcRect t="65198"/>
          <a:stretch/>
        </p:blipFill>
        <p:spPr>
          <a:xfrm rot="5400000">
            <a:off x="1757918" y="3360228"/>
            <a:ext cx="5007273" cy="1475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87888" y="1268760"/>
            <a:ext cx="5040560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chapter1</a:t>
            </a:r>
            <a:r>
              <a:rPr lang="ko-KR" altLang="en-US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실행한 명령어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1924" y="1813217"/>
            <a:ext cx="543660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1.conda 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create --name(-n</a:t>
            </a:r>
            <a:r>
              <a: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) </a:t>
            </a:r>
            <a:r>
              <a:rPr lang="en-US" altLang="ko-KR" sz="16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test python=3.6</a:t>
            </a:r>
          </a:p>
          <a:p>
            <a:pPr>
              <a:lnSpc>
                <a:spcPct val="150000"/>
              </a:lnSpc>
            </a:pPr>
            <a:r>
              <a:rPr lang="en-US" altLang="ko-KR" sz="16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2.conda info –-</a:t>
            </a:r>
            <a:r>
              <a:rPr lang="en-US" altLang="ko-KR" sz="1600" u="sng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envs</a:t>
            </a:r>
            <a:r>
              <a:rPr lang="en-US" altLang="ko-KR" sz="16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3,activate, deactivate</a:t>
            </a:r>
          </a:p>
          <a:p>
            <a:pPr>
              <a:lnSpc>
                <a:spcPct val="150000"/>
              </a:lnSpc>
            </a:pPr>
            <a:r>
              <a:rPr lang="en-US" altLang="ko-KR" sz="16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4.conda update </a:t>
            </a:r>
            <a:r>
              <a:rPr lang="en-US" altLang="ko-KR" sz="1600" u="sng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conda</a:t>
            </a:r>
            <a:endParaRPr lang="en-US" altLang="ko-KR" sz="16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5</a:t>
            </a:r>
            <a:r>
              <a:rPr lang="en-US" altLang="ko-KR" sz="16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.conda list</a:t>
            </a:r>
          </a:p>
          <a:p>
            <a:pPr>
              <a:lnSpc>
                <a:spcPct val="150000"/>
              </a:lnSpc>
            </a:pPr>
            <a:r>
              <a:rPr lang="en-US" altLang="ko-KR" sz="1600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6</a:t>
            </a:r>
            <a:r>
              <a:rPr lang="en-US" altLang="ko-KR" sz="16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.pip install --ignore-installed </a:t>
            </a:r>
            <a:r>
              <a:rPr lang="en-US" altLang="ko-KR" sz="1600" u="sng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tensorflow</a:t>
            </a:r>
            <a:r>
              <a:rPr lang="en-US" altLang="ko-KR" sz="16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R" sz="1600" u="sng" dirty="0" err="1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simplejson</a:t>
            </a:r>
            <a:r>
              <a:rPr lang="en-US" altLang="ko-KR" sz="16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u="sng" dirty="0">
                <a:solidFill>
                  <a:schemeClr val="accent3">
                    <a:lumMod val="50000"/>
                  </a:schemeClr>
                </a:solidFill>
                <a:latin typeface="+mj-ea"/>
              </a:rPr>
              <a:t>7</a:t>
            </a:r>
            <a:r>
              <a:rPr lang="en-US" altLang="ko-KR" sz="1600" u="sng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.pip uninstall </a:t>
            </a:r>
            <a:r>
              <a:rPr lang="en-US" altLang="ko-KR" sz="1600" u="sng" dirty="0" err="1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tensorflow</a:t>
            </a:r>
            <a:r>
              <a:rPr lang="en-US" altLang="ko-KR" sz="1600" u="sng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(</a:t>
            </a:r>
            <a:r>
              <a:rPr lang="en-US" altLang="ko-KR" sz="1600" u="sng" dirty="0" err="1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simplejson</a:t>
            </a:r>
            <a:r>
              <a:rPr lang="en-US" altLang="ko-KR" sz="1600" u="sng" dirty="0" smtClean="0">
                <a:solidFill>
                  <a:schemeClr val="accent3">
                    <a:lumMod val="50000"/>
                  </a:schemeClr>
                </a:solidFill>
                <a:latin typeface="+mj-ea"/>
              </a:rPr>
              <a:t>)</a:t>
            </a:r>
            <a:endParaRPr lang="en-US" altLang="ko-KR" sz="16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8</a:t>
            </a:r>
            <a:r>
              <a:rPr lang="en-US" altLang="ko-KR" sz="16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.conda </a:t>
            </a:r>
            <a:r>
              <a:rPr lang="en-US" altLang="ko-KR" sz="1600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remove </a:t>
            </a:r>
            <a:r>
              <a:rPr lang="en-US" altLang="ko-KR" sz="16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--name(-n) test</a:t>
            </a:r>
            <a:r>
              <a:rPr lang="ko-KR" altLang="en-US" sz="16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--all </a:t>
            </a:r>
            <a:endParaRPr lang="en-US" altLang="ko-KR" sz="16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9</a:t>
            </a:r>
            <a:r>
              <a:rPr lang="en-US" altLang="ko-KR" sz="16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.conda </a:t>
            </a:r>
            <a:r>
              <a:rPr lang="en-US" altLang="ko-KR" sz="1600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clean </a:t>
            </a:r>
            <a:r>
              <a:rPr lang="en-US" altLang="ko-KR" sz="16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--all(-a) : </a:t>
            </a:r>
            <a:r>
              <a:rPr lang="ko-KR" altLang="en-US" sz="16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가상환경 최적화</a:t>
            </a:r>
            <a:endParaRPr lang="en-US" altLang="ko-KR" sz="16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600" u="sng" dirty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Pip : https</a:t>
            </a:r>
            <a:r>
              <a:rPr lang="en-US" altLang="ko-KR" sz="1400" u="sng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://pip.pypa.io/en/stable/reference</a:t>
            </a:r>
            <a:r>
              <a:rPr lang="en-US" altLang="ko-KR" sz="1400" u="sng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/</a:t>
            </a:r>
          </a:p>
          <a:p>
            <a:pPr>
              <a:lnSpc>
                <a:spcPct val="150000"/>
              </a:lnSpc>
            </a:pPr>
            <a:endParaRPr lang="en-US" altLang="ko-KR" sz="16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600" u="sng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67908" y="44066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파이썬을</a:t>
            </a:r>
            <a:r>
              <a:rPr lang="ko-KR" altLang="en-US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활용한 웹 데이터  </a:t>
            </a:r>
            <a:r>
              <a:rPr lang="ko-KR" altLang="en-US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수집하기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406221" y="2780928"/>
            <a:ext cx="2059573" cy="107768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latin typeface="+mn-ea"/>
              </a:rPr>
              <a:t>빅데이터</a:t>
            </a:r>
            <a:endParaRPr lang="ko-KR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482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가상환경 구현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384" y="1448780"/>
            <a:ext cx="440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Anaconda Prompt </a:t>
            </a:r>
            <a:r>
              <a:rPr lang="ko-KR" altLang="en-US" dirty="0" smtClean="0">
                <a:solidFill>
                  <a:srgbClr val="FF0000"/>
                </a:solidFill>
              </a:rPr>
              <a:t>관리자 권한으로 실행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396" y="1988840"/>
            <a:ext cx="2359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</a:t>
            </a:r>
            <a:r>
              <a:rPr lang="en-US" altLang="ko-KR" dirty="0" err="1" smtClean="0"/>
              <a:t>onda</a:t>
            </a:r>
            <a:r>
              <a:rPr lang="en-US" altLang="ko-KR" dirty="0" smtClean="0"/>
              <a:t> --version</a:t>
            </a:r>
          </a:p>
          <a:p>
            <a:r>
              <a:rPr lang="en-US" altLang="ko-KR" dirty="0" err="1"/>
              <a:t>c</a:t>
            </a:r>
            <a:r>
              <a:rPr lang="en-US" altLang="ko-KR" dirty="0" err="1" smtClean="0"/>
              <a:t>onda</a:t>
            </a:r>
            <a:r>
              <a:rPr lang="en-US" altLang="ko-KR" dirty="0" smtClean="0"/>
              <a:t> update </a:t>
            </a:r>
            <a:r>
              <a:rPr lang="en-US" altLang="ko-KR" dirty="0" err="1" smtClean="0"/>
              <a:t>conda</a:t>
            </a:r>
            <a:endParaRPr lang="en-US" altLang="ko-KR" dirty="0" smtClean="0"/>
          </a:p>
          <a:p>
            <a:r>
              <a:rPr lang="en-US" altLang="ko-KR" dirty="0" err="1"/>
              <a:t>c</a:t>
            </a:r>
            <a:r>
              <a:rPr lang="en-US" altLang="ko-KR" dirty="0" err="1" smtClean="0"/>
              <a:t>onda</a:t>
            </a:r>
            <a:r>
              <a:rPr lang="en-US" altLang="ko-KR" dirty="0" smtClean="0"/>
              <a:t> list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96" y="3039438"/>
            <a:ext cx="4680520" cy="2560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05"/>
          <a:stretch/>
        </p:blipFill>
        <p:spPr bwMode="auto">
          <a:xfrm>
            <a:off x="5555940" y="3039437"/>
            <a:ext cx="3941658" cy="2560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15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가상환경 구현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18" y="1929847"/>
            <a:ext cx="575310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1384" y="1448780"/>
            <a:ext cx="395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Anaconda Prompt </a:t>
            </a:r>
            <a:r>
              <a:rPr lang="ko-KR" altLang="en-US" dirty="0" smtClean="0">
                <a:solidFill>
                  <a:srgbClr val="FF0000"/>
                </a:solidFill>
              </a:rPr>
              <a:t>패키지 설치</a:t>
            </a:r>
            <a:r>
              <a:rPr lang="en-US" altLang="ko-KR" dirty="0" smtClean="0">
                <a:solidFill>
                  <a:srgbClr val="FF0000"/>
                </a:solidFill>
              </a:rPr>
              <a:t>/</a:t>
            </a:r>
            <a:r>
              <a:rPr lang="ko-KR" altLang="en-US" dirty="0" smtClean="0">
                <a:solidFill>
                  <a:srgbClr val="FF0000"/>
                </a:solidFill>
              </a:rPr>
              <a:t>삭제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82452" y="1409002"/>
            <a:ext cx="386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Anaconda Prompt </a:t>
            </a:r>
            <a:r>
              <a:rPr lang="ko-KR" altLang="en-US" dirty="0" smtClean="0">
                <a:solidFill>
                  <a:srgbClr val="FF0000"/>
                </a:solidFill>
              </a:rPr>
              <a:t>가상환경 지우기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566712" y="1916832"/>
            <a:ext cx="5448301" cy="4212468"/>
            <a:chOff x="6566712" y="1916832"/>
            <a:chExt cx="5448301" cy="3907296"/>
          </a:xfrm>
        </p:grpSpPr>
        <p:grpSp>
          <p:nvGrpSpPr>
            <p:cNvPr id="5" name="그룹 4"/>
            <p:cNvGrpSpPr/>
            <p:nvPr/>
          </p:nvGrpSpPr>
          <p:grpSpPr>
            <a:xfrm>
              <a:off x="6566712" y="1916832"/>
              <a:ext cx="5448300" cy="3564396"/>
              <a:chOff x="6564052" y="1816481"/>
              <a:chExt cx="5448300" cy="3388815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64052" y="1816481"/>
                <a:ext cx="5448300" cy="198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1644"/>
              <a:stretch/>
            </p:blipFill>
            <p:spPr bwMode="auto">
              <a:xfrm>
                <a:off x="6576175" y="3796701"/>
                <a:ext cx="5436177" cy="14085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713" y="5481228"/>
              <a:ext cx="54483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4974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가상환경 설정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GUI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6" y="1520788"/>
            <a:ext cx="4280252" cy="25202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964" y="1520788"/>
            <a:ext cx="3933069" cy="25202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32" y="4257092"/>
            <a:ext cx="4140460" cy="24282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59396" y="4617132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087888" y="2528900"/>
            <a:ext cx="432048" cy="36004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21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 preferRelativeResize="0">
            <a:picLocks/>
          </p:cNvPicPr>
          <p:nvPr/>
        </p:nvPicPr>
        <p:blipFill rotWithShape="1">
          <a:blip r:embed="rId3"/>
          <a:srcRect t="65198"/>
          <a:stretch/>
        </p:blipFill>
        <p:spPr>
          <a:xfrm rot="5400000">
            <a:off x="1757918" y="3360228"/>
            <a:ext cx="5007273" cy="1475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51884" y="1828921"/>
            <a:ext cx="6156684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sz="28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</a:t>
            </a:r>
            <a:r>
              <a:rPr lang="ko-KR" altLang="en-US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설치 및 개발 환경 설정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(3) - </a:t>
            </a:r>
            <a:r>
              <a:rPr lang="ko-KR" altLang="en-US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최종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31904" y="2564904"/>
            <a:ext cx="306034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1.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가상환경 만들기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2.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에디터 실행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3.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 폴더 생성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4.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테스트 코드 작성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실행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파이썬을</a:t>
            </a:r>
            <a:r>
              <a:rPr lang="ko-KR" altLang="en-US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활용한 웹 데이터  </a:t>
            </a:r>
            <a:r>
              <a:rPr lang="ko-KR" altLang="en-US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수집하기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06221" y="2780928"/>
            <a:ext cx="2059573" cy="107768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latin typeface="+mn-ea"/>
              </a:rPr>
              <a:t>빅데이터</a:t>
            </a:r>
            <a:endParaRPr lang="ko-KR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767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가상환경 구현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5380" y="1409002"/>
            <a:ext cx="386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Anaconda Prompt </a:t>
            </a:r>
            <a:r>
              <a:rPr lang="ko-KR" altLang="en-US" dirty="0" smtClean="0">
                <a:solidFill>
                  <a:srgbClr val="FF0000"/>
                </a:solidFill>
              </a:rPr>
              <a:t>가상환경 지우기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0" y="2096852"/>
            <a:ext cx="5400675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2011126"/>
            <a:ext cx="5391150" cy="260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627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 preferRelativeResize="0">
            <a:picLocks/>
          </p:cNvPicPr>
          <p:nvPr/>
        </p:nvPicPr>
        <p:blipFill rotWithShape="1">
          <a:blip r:embed="rId3"/>
          <a:srcRect t="65198"/>
          <a:stretch/>
        </p:blipFill>
        <p:spPr>
          <a:xfrm rot="5400000">
            <a:off x="1757918" y="3360228"/>
            <a:ext cx="5007273" cy="14753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691844" y="2417181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기본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개념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(1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).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실시간 개념이 존재 가능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(2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).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필요로 하는 특정 정보를 추출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(3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).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가공 및 저장해서 비교 분석 자료로 활용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(4).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주로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CMS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어플리케이션의 원천 기술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(5).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프로토콜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(Protocol),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브라우저 방식 존재</a:t>
            </a:r>
            <a:endParaRPr lang="ko-KR" altLang="en-US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08798" y="1772816"/>
            <a:ext cx="4879590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-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웹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스크래핑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(Web Scraping)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파이썬을</a:t>
            </a:r>
            <a:r>
              <a:rPr lang="ko-KR" altLang="en-US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활용한 웹 데이터  </a:t>
            </a:r>
            <a:r>
              <a:rPr lang="ko-KR" altLang="en-US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수집하기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06221" y="2780928"/>
            <a:ext cx="2059573" cy="107768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latin typeface="+mn-ea"/>
              </a:rPr>
              <a:t>빅데이터</a:t>
            </a:r>
            <a:endParaRPr lang="ko-KR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669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테스트 코드 작성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실행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520788"/>
            <a:ext cx="6362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70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 preferRelativeResize="0">
            <a:picLocks/>
          </p:cNvPicPr>
          <p:nvPr/>
        </p:nvPicPr>
        <p:blipFill rotWithShape="1">
          <a:blip r:embed="rId2"/>
          <a:srcRect t="65198"/>
          <a:stretch/>
        </p:blipFill>
        <p:spPr>
          <a:xfrm rot="5400000">
            <a:off x="1757918" y="3360228"/>
            <a:ext cx="5007273" cy="1475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87888" y="1268760"/>
            <a:ext cx="5364596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 </a:t>
            </a:r>
            <a:r>
              <a:rPr lang="ko-KR" altLang="en-US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설치 및 개발 환경 </a:t>
            </a:r>
            <a:r>
              <a:rPr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설정</a:t>
            </a:r>
            <a:r>
              <a:rPr lang="en-US" altLang="ko-KR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(4) 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15880" y="1834076"/>
            <a:ext cx="669674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★윈도우 환경에서 가상환경 설정 후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atom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실행 안될 경우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아톰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(Atom)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수동 설치 후 설정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hlinkClick r:id="rId3"/>
              </a:rPr>
              <a:t>https://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hlinkClick r:id="rId3"/>
              </a:rPr>
              <a:t>github.com/atom/atom/releases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/>
            </a:r>
            <a:b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</a:b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아톰 </a:t>
            </a:r>
            <a:r>
              <a:rPr lang="ko-KR" altLang="en-US" dirty="0" err="1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관련 패키지 설치</a:t>
            </a:r>
            <a:r>
              <a:rPr lang="en-US" altLang="ko-KR" sz="1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file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– setting –install </a:t>
            </a:r>
            <a:r>
              <a:rPr lang="en-US" altLang="ko-KR" sz="1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autocomplete-python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Script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프로젝트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폴더 생성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(file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– add project folder)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실행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ctrl + shift +b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파이썬을</a:t>
            </a:r>
            <a:r>
              <a:rPr lang="ko-KR" altLang="en-US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활용한 웹 데이터  </a:t>
            </a:r>
            <a:r>
              <a:rPr lang="ko-KR" altLang="en-US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수집하기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06221" y="2780928"/>
            <a:ext cx="2059573" cy="107768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latin typeface="+mn-ea"/>
              </a:rPr>
              <a:t>빅데이터</a:t>
            </a:r>
            <a:endParaRPr lang="ko-KR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260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 preferRelativeResize="0">
            <a:picLocks/>
          </p:cNvPicPr>
          <p:nvPr/>
        </p:nvPicPr>
        <p:blipFill rotWithShape="1">
          <a:blip r:embed="rId3"/>
          <a:srcRect t="65198"/>
          <a:stretch/>
        </p:blipFill>
        <p:spPr>
          <a:xfrm rot="5400000">
            <a:off x="1757918" y="3360228"/>
            <a:ext cx="5007273" cy="14753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691844" y="2417181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기본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개념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(1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).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웹 </a:t>
            </a:r>
            <a:r>
              <a:rPr lang="ko-KR" altLang="en-US" dirty="0" err="1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스크래핑의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정식 명칭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(2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).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일정한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주기적으로 웹에서 정보를 추출 및 저장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(3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).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주로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Crawler(</a:t>
            </a:r>
            <a:r>
              <a:rPr lang="ko-KR" altLang="en-US" dirty="0" err="1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크롤러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가 수행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(4).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넓게 보면 </a:t>
            </a:r>
            <a:r>
              <a:rPr lang="ko-KR" altLang="en-US" dirty="0" err="1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스크래핑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범주에 포함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(5).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최신 정보 유지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웹 </a:t>
            </a:r>
            <a:r>
              <a:rPr lang="ko-KR" altLang="en-US" dirty="0" err="1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크롤러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 -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검색엔진</a:t>
            </a:r>
            <a:endParaRPr lang="ko-KR" altLang="en-US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08798" y="1772816"/>
            <a:ext cx="4447542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-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웹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크롤링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(Web Crawling)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파이썬을</a:t>
            </a:r>
            <a:r>
              <a:rPr lang="ko-KR" altLang="en-US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활용한 웹 데이터  </a:t>
            </a:r>
            <a:r>
              <a:rPr lang="ko-KR" altLang="en-US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수집하기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06221" y="2780928"/>
            <a:ext cx="2059573" cy="107768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latin typeface="+mn-ea"/>
              </a:rPr>
              <a:t>빅데이터</a:t>
            </a:r>
            <a:endParaRPr lang="ko-KR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194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 preferRelativeResize="0">
            <a:picLocks/>
          </p:cNvPicPr>
          <p:nvPr/>
        </p:nvPicPr>
        <p:blipFill rotWithShape="1">
          <a:blip r:embed="rId3"/>
          <a:srcRect t="65198"/>
          <a:stretch/>
        </p:blipFill>
        <p:spPr>
          <a:xfrm rot="5400000">
            <a:off x="1757918" y="3360228"/>
            <a:ext cx="5007273" cy="14753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714342" y="242088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기본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개념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(1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).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기본적으로 알고리즘을 통해 데이터를 분석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및 학습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    -&gt;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컴퓨터로 학습 내용을 기반으로 판단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추세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예측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(2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).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대량의 데이터와 알고리즘을 통해 학습시키는 것에 목표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(3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).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문자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음성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얼굴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지문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게임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의료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로봇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등 다양한 분야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/>
            </a:r>
            <a:b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</a:b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     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에서 사용 된다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.</a:t>
            </a:r>
            <a:endParaRPr lang="ko-KR" altLang="en-US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08798" y="1772816"/>
            <a:ext cx="5095614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-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머신러닝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(Machine Learning)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파이썬을</a:t>
            </a:r>
            <a:r>
              <a:rPr lang="ko-KR" altLang="en-US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활용한 웹 데이터  </a:t>
            </a:r>
            <a:r>
              <a:rPr lang="ko-KR" altLang="en-US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수집하기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06221" y="2780928"/>
            <a:ext cx="2059573" cy="107768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latin typeface="+mn-ea"/>
              </a:rPr>
              <a:t>빅데이터</a:t>
            </a:r>
            <a:endParaRPr lang="ko-KR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396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 preferRelativeResize="0">
            <a:picLocks/>
          </p:cNvPicPr>
          <p:nvPr/>
        </p:nvPicPr>
        <p:blipFill rotWithShape="1">
          <a:blip r:embed="rId3"/>
          <a:srcRect t="65198"/>
          <a:stretch/>
        </p:blipFill>
        <p:spPr>
          <a:xfrm rot="5400000">
            <a:off x="1757918" y="3360228"/>
            <a:ext cx="5007273" cy="147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08798" y="1772816"/>
            <a:ext cx="5095614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-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머신러닝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(Machine Learning)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846" y="2362015"/>
            <a:ext cx="5178185" cy="32051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80275" y="5752965"/>
            <a:ext cx="42915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참조 </a:t>
            </a:r>
            <a:r>
              <a:rPr lang="en-US" altLang="ko-KR" sz="1100" dirty="0" smtClean="0"/>
              <a:t>: http</a:t>
            </a:r>
            <a:r>
              <a:rPr lang="en-US" altLang="ko-KR" sz="1100" dirty="0"/>
              <a:t>://www.datanet.co.kr/news/articleView.html?idxno=100317</a:t>
            </a: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파이썬을</a:t>
            </a:r>
            <a:r>
              <a:rPr lang="ko-KR" altLang="en-US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활용한 웹 데이터  </a:t>
            </a:r>
            <a:r>
              <a:rPr lang="ko-KR" altLang="en-US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수집하기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406221" y="2780928"/>
            <a:ext cx="2059573" cy="107768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latin typeface="+mn-ea"/>
              </a:rPr>
              <a:t>빅데이터</a:t>
            </a:r>
            <a:endParaRPr lang="ko-KR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90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 preferRelativeResize="0">
            <a:picLocks/>
          </p:cNvPicPr>
          <p:nvPr/>
        </p:nvPicPr>
        <p:blipFill rotWithShape="1">
          <a:blip r:embed="rId3"/>
          <a:srcRect t="65198"/>
          <a:stretch/>
        </p:blipFill>
        <p:spPr>
          <a:xfrm rot="5400000">
            <a:off x="1757918" y="3360228"/>
            <a:ext cx="5007273" cy="147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08798" y="1517769"/>
            <a:ext cx="5095614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-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머신러닝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(Machine Learning)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08798" y="6347909"/>
            <a:ext cx="51187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참조 </a:t>
            </a:r>
            <a:r>
              <a:rPr lang="en-US" altLang="ko-KR" sz="1100" dirty="0"/>
              <a:t>: http://blogs.nvidia.co.kr/2016/08/03/difference_ai_learning_machinelearning/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828" y="1942516"/>
            <a:ext cx="7048500" cy="44577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파이썬을</a:t>
            </a:r>
            <a:r>
              <a:rPr lang="ko-KR" altLang="en-US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활용한 웹 데이터  </a:t>
            </a:r>
            <a:r>
              <a:rPr lang="ko-KR" altLang="en-US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수집하기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406221" y="2780928"/>
            <a:ext cx="2059573" cy="107768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latin typeface="+mn-ea"/>
              </a:rPr>
              <a:t>빅데이터</a:t>
            </a:r>
            <a:endParaRPr lang="ko-KR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561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 preferRelativeResize="0">
            <a:picLocks/>
          </p:cNvPicPr>
          <p:nvPr/>
        </p:nvPicPr>
        <p:blipFill rotWithShape="1">
          <a:blip r:embed="rId3"/>
          <a:srcRect t="65198"/>
          <a:stretch/>
        </p:blipFill>
        <p:spPr>
          <a:xfrm rot="5400000">
            <a:off x="1757918" y="3360228"/>
            <a:ext cx="5007273" cy="147532"/>
          </a:xfrm>
          <a:prstGeom prst="rect">
            <a:avLst/>
          </a:prstGeom>
        </p:spPr>
      </p:pic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532191054"/>
              </p:ext>
            </p:extLst>
          </p:nvPr>
        </p:nvGraphicFramePr>
        <p:xfrm>
          <a:off x="5212829" y="2061060"/>
          <a:ext cx="5684178" cy="3789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26" name="직선 연결선 25"/>
          <p:cNvCxnSpPr/>
          <p:nvPr/>
        </p:nvCxnSpPr>
        <p:spPr>
          <a:xfrm flipV="1">
            <a:off x="6636060" y="3537012"/>
            <a:ext cx="648072" cy="756086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123892" y="1559699"/>
            <a:ext cx="4572508" cy="30777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일반적인 </a:t>
            </a:r>
            <a:r>
              <a:rPr lang="ko-KR" altLang="en-US" sz="20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머신러닝</a:t>
            </a:r>
            <a:r>
              <a:rPr lang="en-US" altLang="ko-KR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(machine learning)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프로세스</a:t>
            </a:r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파이썬을</a:t>
            </a:r>
            <a:r>
              <a:rPr lang="ko-KR" altLang="en-US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활용한 웹 데이터  </a:t>
            </a:r>
            <a:r>
              <a:rPr lang="ko-KR" altLang="en-US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수집하기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406221" y="2780928"/>
            <a:ext cx="2059573" cy="107768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latin typeface="+mn-ea"/>
              </a:rPr>
              <a:t>빅데이터</a:t>
            </a:r>
            <a:endParaRPr lang="ko-KR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424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 preferRelativeResize="0">
            <a:picLocks/>
          </p:cNvPicPr>
          <p:nvPr/>
        </p:nvPicPr>
        <p:blipFill rotWithShape="1">
          <a:blip r:embed="rId3"/>
          <a:srcRect t="65198"/>
          <a:stretch/>
        </p:blipFill>
        <p:spPr>
          <a:xfrm rot="5400000">
            <a:off x="1757918" y="3360228"/>
            <a:ext cx="5007273" cy="1475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87888" y="1502734"/>
            <a:ext cx="5040560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sz="28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</a:t>
            </a:r>
            <a:r>
              <a:rPr lang="ko-KR" altLang="en-US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설치 및 개발 환경 설정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(1)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2493" y="2116249"/>
            <a:ext cx="457250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&amp;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아나콘다 설치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hlinkClick r:id="rId4"/>
              </a:rPr>
              <a:t>https://www.anaconda.com/download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hlinkClick r:id="rId4"/>
              </a:rPr>
              <a:t>/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Git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설치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hlinkClick r:id="rId5"/>
              </a:rPr>
              <a:t>https://git-scm.com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  <a:hlinkClick r:id="rId5"/>
              </a:rPr>
              <a:t>/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374" y="3146209"/>
            <a:ext cx="5268060" cy="177189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파이썬을</a:t>
            </a:r>
            <a:r>
              <a:rPr lang="ko-KR" altLang="en-US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활용한 웹 데이터  </a:t>
            </a:r>
            <a:r>
              <a:rPr lang="ko-KR" altLang="en-US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수집하기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406221" y="2780928"/>
            <a:ext cx="2059573" cy="107768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latin typeface="+mn-ea"/>
              </a:rPr>
              <a:t>빅데이터</a:t>
            </a:r>
            <a:endParaRPr lang="ko-KR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496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테마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chapter01</Template>
  <TotalTime>1535</TotalTime>
  <Words>860</Words>
  <Application>Microsoft Office PowerPoint</Application>
  <PresentationFormat>사용자 지정</PresentationFormat>
  <Paragraphs>240</Paragraphs>
  <Slides>31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31</vt:i4>
      </vt:variant>
    </vt:vector>
  </HeadingPairs>
  <TitlesOfParts>
    <vt:vector size="45" baseType="lpstr">
      <vt:lpstr>굴림</vt:lpstr>
      <vt:lpstr>Arial</vt:lpstr>
      <vt:lpstr>Yoon 윤고딕 530_TT</vt:lpstr>
      <vt:lpstr>Calibri</vt:lpstr>
      <vt:lpstr>SpoqaHanSans-Regular</vt:lpstr>
      <vt:lpstr>맑은 고딕</vt:lpstr>
      <vt:lpstr>Yoon 윤고딕 540_TT</vt:lpstr>
      <vt:lpstr>Wingdings</vt:lpstr>
      <vt:lpstr>Custom Design</vt:lpstr>
      <vt:lpstr>2_Office Theme</vt:lpstr>
      <vt:lpstr>테마2</vt:lpstr>
      <vt:lpstr>Office Theme</vt:lpstr>
      <vt:lpstr>1_Custom Design</vt:lpstr>
      <vt:lpstr>1_Office Theme</vt:lpstr>
      <vt:lpstr>PowerPoint 프레젠테이션</vt:lpstr>
      <vt:lpstr>파이썬을 활용한 웹 데이터  수집하기</vt:lpstr>
      <vt:lpstr>파이썬을 활용한 웹 데이터  수집하기</vt:lpstr>
      <vt:lpstr>파이썬을 활용한 웹 데이터  수집하기</vt:lpstr>
      <vt:lpstr>파이썬을 활용한 웹 데이터  수집하기</vt:lpstr>
      <vt:lpstr>파이썬을 활용한 웹 데이터  수집하기</vt:lpstr>
      <vt:lpstr>파이썬을 활용한 웹 데이터  수집하기</vt:lpstr>
      <vt:lpstr>파이썬을 활용한 웹 데이터  수집하기</vt:lpstr>
      <vt:lpstr>파이썬을 활용한 웹 데이터  수집하기</vt:lpstr>
      <vt:lpstr>파이썬을 활용한 웹 데이터  수집하기</vt:lpstr>
      <vt:lpstr>ANACONDA 설치</vt:lpstr>
      <vt:lpstr>ANACONDA 설치</vt:lpstr>
      <vt:lpstr>GIT 설치</vt:lpstr>
      <vt:lpstr>GIT 설치</vt:lpstr>
      <vt:lpstr>GIT 설치</vt:lpstr>
      <vt:lpstr>ATOM 설치</vt:lpstr>
      <vt:lpstr>ATOM 설치</vt:lpstr>
      <vt:lpstr>Packages 설치</vt:lpstr>
      <vt:lpstr>Packages 설치</vt:lpstr>
      <vt:lpstr>Html 파일 실습</vt:lpstr>
      <vt:lpstr>Project 삭제 생성</vt:lpstr>
      <vt:lpstr>파이썬을 활용한 웹 데이터  수집하기</vt:lpstr>
      <vt:lpstr>파이썬을 활용한 웹 데이터  수집하기</vt:lpstr>
      <vt:lpstr>파이썬을 활용한 웹 데이터  수집하기</vt:lpstr>
      <vt:lpstr>가상환경 구현</vt:lpstr>
      <vt:lpstr>가상환경 구현</vt:lpstr>
      <vt:lpstr>가상환경 설정 GUI</vt:lpstr>
      <vt:lpstr>파이썬을 활용한 웹 데이터  수집하기</vt:lpstr>
      <vt:lpstr>가상환경 구현</vt:lpstr>
      <vt:lpstr>테스트 코드 작성 &amp; 실행</vt:lpstr>
      <vt:lpstr>파이썬을 활용한 웹 데이터  수집하기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Windows 사용자</cp:lastModifiedBy>
  <cp:revision>145</cp:revision>
  <dcterms:created xsi:type="dcterms:W3CDTF">2014-04-29T00:37:20Z</dcterms:created>
  <dcterms:modified xsi:type="dcterms:W3CDTF">2020-02-12T07:07:58Z</dcterms:modified>
</cp:coreProperties>
</file>